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2" r:id="rId4"/>
  </p:sldMasterIdLst>
  <p:notesMasterIdLst>
    <p:notesMasterId r:id="rId23"/>
  </p:notesMasterIdLst>
  <p:handoutMasterIdLst>
    <p:handoutMasterId r:id="rId24"/>
  </p:handoutMasterIdLst>
  <p:sldIdLst>
    <p:sldId id="257" r:id="rId5"/>
    <p:sldId id="892" r:id="rId6"/>
    <p:sldId id="887" r:id="rId7"/>
    <p:sldId id="888" r:id="rId8"/>
    <p:sldId id="1006" r:id="rId9"/>
    <p:sldId id="1027" r:id="rId10"/>
    <p:sldId id="1192" r:id="rId11"/>
    <p:sldId id="1028" r:id="rId12"/>
    <p:sldId id="1186" r:id="rId13"/>
    <p:sldId id="1187" r:id="rId14"/>
    <p:sldId id="1193" r:id="rId15"/>
    <p:sldId id="1029" r:id="rId16"/>
    <p:sldId id="1188" r:id="rId17"/>
    <p:sldId id="1030" r:id="rId18"/>
    <p:sldId id="1031" r:id="rId19"/>
    <p:sldId id="1189" r:id="rId20"/>
    <p:sldId id="891" r:id="rId21"/>
    <p:sldId id="1007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04">
          <p15:clr>
            <a:srgbClr val="A4A3A4"/>
          </p15:clr>
        </p15:guide>
        <p15:guide id="2" orient="horz" pos="2916">
          <p15:clr>
            <a:srgbClr val="A4A3A4"/>
          </p15:clr>
        </p15:guide>
        <p15:guide id="3" orient="horz" pos="2196">
          <p15:clr>
            <a:srgbClr val="A4A3A4"/>
          </p15:clr>
        </p15:guide>
        <p15:guide id="4" orient="horz" pos="276">
          <p15:clr>
            <a:srgbClr val="A4A3A4"/>
          </p15:clr>
        </p15:guide>
        <p15:guide id="5" orient="horz" pos="468">
          <p15:clr>
            <a:srgbClr val="A4A3A4"/>
          </p15:clr>
        </p15:guide>
        <p15:guide id="6" pos="5712">
          <p15:clr>
            <a:srgbClr val="A4A3A4"/>
          </p15:clr>
        </p15:guide>
        <p15:guide id="7" pos="5376">
          <p15:clr>
            <a:srgbClr val="A4A3A4"/>
          </p15:clr>
        </p15:guide>
        <p15:guide id="8" pos="4224">
          <p15:clr>
            <a:srgbClr val="A4A3A4"/>
          </p15:clr>
        </p15:guide>
        <p15:guide id="9" pos="48">
          <p15:clr>
            <a:srgbClr val="A4A3A4"/>
          </p15:clr>
        </p15:guide>
        <p15:guide id="10" pos="7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4760"/>
    <a:srgbClr val="ED4058"/>
    <a:srgbClr val="EC435B"/>
    <a:srgbClr val="FF8F00"/>
    <a:srgbClr val="364D66"/>
    <a:srgbClr val="D8DBE1"/>
    <a:srgbClr val="A8AFB9"/>
    <a:srgbClr val="49688C"/>
    <a:srgbClr val="F5F7F9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96ECF5-80C4-40BA-B0F4-6E1216F2085B}" v="1" dt="2021-07-26T18:22:30.1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5035" autoAdjust="0"/>
  </p:normalViewPr>
  <p:slideViewPr>
    <p:cSldViewPr snapToGrid="0">
      <p:cViewPr varScale="1">
        <p:scale>
          <a:sx n="68" d="100"/>
          <a:sy n="68" d="100"/>
        </p:scale>
        <p:origin x="816" y="56"/>
      </p:cViewPr>
      <p:guideLst>
        <p:guide orient="horz" pos="3204"/>
        <p:guide orient="horz" pos="2916"/>
        <p:guide orient="horz" pos="2196"/>
        <p:guide orient="horz" pos="276"/>
        <p:guide orient="horz" pos="468"/>
        <p:guide pos="5712"/>
        <p:guide pos="5376"/>
        <p:guide pos="4224"/>
        <p:guide pos="48"/>
        <p:guide pos="7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922ACB-B761-DC44-9690-F8AF4D192DF5}" type="doc">
      <dgm:prSet loTypeId="urn:microsoft.com/office/officeart/2005/8/layout/process2" loCatId="" qsTypeId="urn:microsoft.com/office/officeart/2005/8/quickstyle/simple1" qsCatId="simple" csTypeId="urn:microsoft.com/office/officeart/2005/8/colors/accent5_3" csCatId="accent5" phldr="1"/>
      <dgm:spPr/>
    </dgm:pt>
    <dgm:pt modelId="{BE7D5810-7232-F843-BFD1-4B509CFEEA0D}">
      <dgm:prSet phldrT="[Text]" custT="1"/>
      <dgm:spPr/>
      <dgm:t>
        <a:bodyPr/>
        <a:lstStyle/>
        <a:p>
          <a:r>
            <a:rPr lang="en-US" sz="1800" dirty="0"/>
            <a:t>Create Common App account</a:t>
          </a:r>
        </a:p>
      </dgm:t>
    </dgm:pt>
    <dgm:pt modelId="{465E7154-938C-5943-B60E-6E7DC126CDBF}" type="parTrans" cxnId="{C149B0A5-8A6F-A046-8B47-01D44FE136B2}">
      <dgm:prSet/>
      <dgm:spPr/>
      <dgm:t>
        <a:bodyPr/>
        <a:lstStyle/>
        <a:p>
          <a:endParaRPr lang="en-US" sz="1400"/>
        </a:p>
      </dgm:t>
    </dgm:pt>
    <dgm:pt modelId="{07ABCDEC-4139-9648-8638-0C72AA7B002F}" type="sibTrans" cxnId="{C149B0A5-8A6F-A046-8B47-01D44FE136B2}">
      <dgm:prSet custT="1"/>
      <dgm:spPr/>
      <dgm:t>
        <a:bodyPr/>
        <a:lstStyle/>
        <a:p>
          <a:endParaRPr lang="en-US" sz="1000"/>
        </a:p>
      </dgm:t>
    </dgm:pt>
    <dgm:pt modelId="{1785E688-83EA-9C45-8CDA-363EABF21F3D}">
      <dgm:prSet phldrT="[Text]" custT="1"/>
      <dgm:spPr/>
      <dgm:t>
        <a:bodyPr/>
        <a:lstStyle/>
        <a:p>
          <a:r>
            <a:rPr lang="en-US" sz="1800" dirty="0"/>
            <a:t>Sign CA FERPA release waiver</a:t>
          </a:r>
        </a:p>
      </dgm:t>
    </dgm:pt>
    <dgm:pt modelId="{D743774C-2835-2444-A333-0B24BA43383C}" type="parTrans" cxnId="{81EE76EB-39E2-2943-A64A-C608C5767E17}">
      <dgm:prSet/>
      <dgm:spPr/>
      <dgm:t>
        <a:bodyPr/>
        <a:lstStyle/>
        <a:p>
          <a:endParaRPr lang="en-US" sz="1400"/>
        </a:p>
      </dgm:t>
    </dgm:pt>
    <dgm:pt modelId="{BD85D3B7-B023-B641-9FA4-F45F3A8AAE0D}" type="sibTrans" cxnId="{81EE76EB-39E2-2943-A64A-C608C5767E17}">
      <dgm:prSet custT="1"/>
      <dgm:spPr/>
      <dgm:t>
        <a:bodyPr/>
        <a:lstStyle/>
        <a:p>
          <a:endParaRPr lang="en-US" sz="1000"/>
        </a:p>
      </dgm:t>
    </dgm:pt>
    <dgm:pt modelId="{F470A85B-B12F-AF46-AD29-D4DBDE5FBDA6}">
      <dgm:prSet phldrT="[Text]" custT="1"/>
      <dgm:spPr/>
      <dgm:t>
        <a:bodyPr/>
        <a:lstStyle/>
        <a:p>
          <a:r>
            <a:rPr lang="en-US" sz="1800" dirty="0"/>
            <a:t>Match CA account in Naviance</a:t>
          </a:r>
        </a:p>
      </dgm:t>
    </dgm:pt>
    <dgm:pt modelId="{B74CD06D-594F-9F49-925A-DAB3964FEBCB}" type="parTrans" cxnId="{A57CFC70-D370-894D-BC7D-660DE4B6D9C6}">
      <dgm:prSet/>
      <dgm:spPr/>
      <dgm:t>
        <a:bodyPr/>
        <a:lstStyle/>
        <a:p>
          <a:endParaRPr lang="en-US" sz="1400"/>
        </a:p>
      </dgm:t>
    </dgm:pt>
    <dgm:pt modelId="{EB3DA157-811E-6544-B734-9830F98E345E}" type="sibTrans" cxnId="{A57CFC70-D370-894D-BC7D-660DE4B6D9C6}">
      <dgm:prSet custT="1"/>
      <dgm:spPr/>
      <dgm:t>
        <a:bodyPr/>
        <a:lstStyle/>
        <a:p>
          <a:endParaRPr lang="en-US" sz="1000"/>
        </a:p>
      </dgm:t>
    </dgm:pt>
    <dgm:pt modelId="{A10AEB8E-2F1E-FE4D-94BC-7826C10E6A70}">
      <dgm:prSet custT="1"/>
      <dgm:spPr/>
      <dgm:t>
        <a:bodyPr/>
        <a:lstStyle/>
        <a:p>
          <a:r>
            <a:rPr lang="en-US" sz="1800" dirty="0"/>
            <a:t>Add colleges to application list</a:t>
          </a:r>
        </a:p>
      </dgm:t>
    </dgm:pt>
    <dgm:pt modelId="{91E427F4-A499-8C44-B525-70E415E8607A}" type="parTrans" cxnId="{15C040B9-8CC2-BC4D-B656-41F9AAD566C7}">
      <dgm:prSet/>
      <dgm:spPr/>
      <dgm:t>
        <a:bodyPr/>
        <a:lstStyle/>
        <a:p>
          <a:endParaRPr lang="en-US" sz="1400"/>
        </a:p>
      </dgm:t>
    </dgm:pt>
    <dgm:pt modelId="{3206EA73-6439-5344-8BE6-2B5F4F54C8B1}" type="sibTrans" cxnId="{15C040B9-8CC2-BC4D-B656-41F9AAD566C7}">
      <dgm:prSet custT="1"/>
      <dgm:spPr/>
      <dgm:t>
        <a:bodyPr/>
        <a:lstStyle/>
        <a:p>
          <a:endParaRPr lang="en-US" sz="1000"/>
        </a:p>
      </dgm:t>
    </dgm:pt>
    <dgm:pt modelId="{6A21C86C-9A76-C649-9E50-C639844B3983}">
      <dgm:prSet custT="1"/>
      <dgm:spPr/>
      <dgm:t>
        <a:bodyPr/>
        <a:lstStyle/>
        <a:p>
          <a:r>
            <a:rPr lang="en-US" sz="1800" dirty="0"/>
            <a:t>Request LORs and transcripts</a:t>
          </a:r>
        </a:p>
      </dgm:t>
    </dgm:pt>
    <dgm:pt modelId="{306D5FBE-543B-9D43-800F-B97E12E09D6B}" type="parTrans" cxnId="{DC336B59-C042-2A4A-9D70-7B7382ADD432}">
      <dgm:prSet/>
      <dgm:spPr/>
      <dgm:t>
        <a:bodyPr/>
        <a:lstStyle/>
        <a:p>
          <a:endParaRPr lang="en-US" sz="1400"/>
        </a:p>
      </dgm:t>
    </dgm:pt>
    <dgm:pt modelId="{3AFBB431-6E77-ED43-A583-5A51D3B1D930}" type="sibTrans" cxnId="{DC336B59-C042-2A4A-9D70-7B7382ADD432}">
      <dgm:prSet/>
      <dgm:spPr/>
      <dgm:t>
        <a:bodyPr/>
        <a:lstStyle/>
        <a:p>
          <a:endParaRPr lang="en-US" sz="1400"/>
        </a:p>
      </dgm:t>
    </dgm:pt>
    <dgm:pt modelId="{67C2DBBF-5C44-6649-864D-9A4A0EE2FC95}" type="pres">
      <dgm:prSet presAssocID="{15922ACB-B761-DC44-9690-F8AF4D192DF5}" presName="linearFlow" presStyleCnt="0">
        <dgm:presLayoutVars>
          <dgm:resizeHandles val="exact"/>
        </dgm:presLayoutVars>
      </dgm:prSet>
      <dgm:spPr/>
    </dgm:pt>
    <dgm:pt modelId="{25BEB95F-9854-BA4D-86A9-2B123E7744D6}" type="pres">
      <dgm:prSet presAssocID="{BE7D5810-7232-F843-BFD1-4B509CFEEA0D}" presName="node" presStyleLbl="node1" presStyleIdx="0" presStyleCnt="5">
        <dgm:presLayoutVars>
          <dgm:bulletEnabled val="1"/>
        </dgm:presLayoutVars>
      </dgm:prSet>
      <dgm:spPr/>
    </dgm:pt>
    <dgm:pt modelId="{736B18FB-024D-3D43-9174-DA042E54B68A}" type="pres">
      <dgm:prSet presAssocID="{07ABCDEC-4139-9648-8638-0C72AA7B002F}" presName="sibTrans" presStyleLbl="sibTrans2D1" presStyleIdx="0" presStyleCnt="4"/>
      <dgm:spPr/>
    </dgm:pt>
    <dgm:pt modelId="{CAFEECC9-F2D8-F241-9EAD-ED70F5E8FA12}" type="pres">
      <dgm:prSet presAssocID="{07ABCDEC-4139-9648-8638-0C72AA7B002F}" presName="connectorText" presStyleLbl="sibTrans2D1" presStyleIdx="0" presStyleCnt="4"/>
      <dgm:spPr/>
    </dgm:pt>
    <dgm:pt modelId="{B67F9192-15A6-7B4E-B3C2-545BFF6332D2}" type="pres">
      <dgm:prSet presAssocID="{1785E688-83EA-9C45-8CDA-363EABF21F3D}" presName="node" presStyleLbl="node1" presStyleIdx="1" presStyleCnt="5">
        <dgm:presLayoutVars>
          <dgm:bulletEnabled val="1"/>
        </dgm:presLayoutVars>
      </dgm:prSet>
      <dgm:spPr/>
    </dgm:pt>
    <dgm:pt modelId="{AADD395A-696A-ED41-B3C9-6261C08AE225}" type="pres">
      <dgm:prSet presAssocID="{BD85D3B7-B023-B641-9FA4-F45F3A8AAE0D}" presName="sibTrans" presStyleLbl="sibTrans2D1" presStyleIdx="1" presStyleCnt="4"/>
      <dgm:spPr/>
    </dgm:pt>
    <dgm:pt modelId="{6615E173-2BC8-5C40-A80A-7BDB9AE46C5C}" type="pres">
      <dgm:prSet presAssocID="{BD85D3B7-B023-B641-9FA4-F45F3A8AAE0D}" presName="connectorText" presStyleLbl="sibTrans2D1" presStyleIdx="1" presStyleCnt="4"/>
      <dgm:spPr/>
    </dgm:pt>
    <dgm:pt modelId="{596C5465-6D32-144E-8876-C096BC19CA24}" type="pres">
      <dgm:prSet presAssocID="{F470A85B-B12F-AF46-AD29-D4DBDE5FBDA6}" presName="node" presStyleLbl="node1" presStyleIdx="2" presStyleCnt="5">
        <dgm:presLayoutVars>
          <dgm:bulletEnabled val="1"/>
        </dgm:presLayoutVars>
      </dgm:prSet>
      <dgm:spPr/>
    </dgm:pt>
    <dgm:pt modelId="{D357CAB3-EA52-6140-ABDF-37820F155D71}" type="pres">
      <dgm:prSet presAssocID="{EB3DA157-811E-6544-B734-9830F98E345E}" presName="sibTrans" presStyleLbl="sibTrans2D1" presStyleIdx="2" presStyleCnt="4"/>
      <dgm:spPr/>
    </dgm:pt>
    <dgm:pt modelId="{9C556622-6374-DE42-B2DB-CFB8D58C5347}" type="pres">
      <dgm:prSet presAssocID="{EB3DA157-811E-6544-B734-9830F98E345E}" presName="connectorText" presStyleLbl="sibTrans2D1" presStyleIdx="2" presStyleCnt="4"/>
      <dgm:spPr/>
    </dgm:pt>
    <dgm:pt modelId="{D16C6E80-308D-904B-9AA2-90E61197C1C7}" type="pres">
      <dgm:prSet presAssocID="{A10AEB8E-2F1E-FE4D-94BC-7826C10E6A70}" presName="node" presStyleLbl="node1" presStyleIdx="3" presStyleCnt="5">
        <dgm:presLayoutVars>
          <dgm:bulletEnabled val="1"/>
        </dgm:presLayoutVars>
      </dgm:prSet>
      <dgm:spPr/>
    </dgm:pt>
    <dgm:pt modelId="{DBDC6981-7662-4247-ADF6-036B2A4C4C77}" type="pres">
      <dgm:prSet presAssocID="{3206EA73-6439-5344-8BE6-2B5F4F54C8B1}" presName="sibTrans" presStyleLbl="sibTrans2D1" presStyleIdx="3" presStyleCnt="4"/>
      <dgm:spPr/>
    </dgm:pt>
    <dgm:pt modelId="{0E91DD19-D522-004B-935B-AF18D0F629C4}" type="pres">
      <dgm:prSet presAssocID="{3206EA73-6439-5344-8BE6-2B5F4F54C8B1}" presName="connectorText" presStyleLbl="sibTrans2D1" presStyleIdx="3" presStyleCnt="4"/>
      <dgm:spPr/>
    </dgm:pt>
    <dgm:pt modelId="{50490529-228E-A849-AB6A-607D65CED355}" type="pres">
      <dgm:prSet presAssocID="{6A21C86C-9A76-C649-9E50-C639844B3983}" presName="node" presStyleLbl="node1" presStyleIdx="4" presStyleCnt="5">
        <dgm:presLayoutVars>
          <dgm:bulletEnabled val="1"/>
        </dgm:presLayoutVars>
      </dgm:prSet>
      <dgm:spPr/>
    </dgm:pt>
  </dgm:ptLst>
  <dgm:cxnLst>
    <dgm:cxn modelId="{11CB6306-C7E5-5C46-AA0B-1173B3BE6F5B}" type="presOf" srcId="{A10AEB8E-2F1E-FE4D-94BC-7826C10E6A70}" destId="{D16C6E80-308D-904B-9AA2-90E61197C1C7}" srcOrd="0" destOrd="0" presId="urn:microsoft.com/office/officeart/2005/8/layout/process2"/>
    <dgm:cxn modelId="{77610413-05A2-B74D-AF96-C86BF998BA6D}" type="presOf" srcId="{1785E688-83EA-9C45-8CDA-363EABF21F3D}" destId="{B67F9192-15A6-7B4E-B3C2-545BFF6332D2}" srcOrd="0" destOrd="0" presId="urn:microsoft.com/office/officeart/2005/8/layout/process2"/>
    <dgm:cxn modelId="{00B0CF1B-718E-A449-BAD7-C3038D7A8F70}" type="presOf" srcId="{3206EA73-6439-5344-8BE6-2B5F4F54C8B1}" destId="{0E91DD19-D522-004B-935B-AF18D0F629C4}" srcOrd="1" destOrd="0" presId="urn:microsoft.com/office/officeart/2005/8/layout/process2"/>
    <dgm:cxn modelId="{1662C340-765B-C84F-8C25-07CB3DC6EB25}" type="presOf" srcId="{BE7D5810-7232-F843-BFD1-4B509CFEEA0D}" destId="{25BEB95F-9854-BA4D-86A9-2B123E7744D6}" srcOrd="0" destOrd="0" presId="urn:microsoft.com/office/officeart/2005/8/layout/process2"/>
    <dgm:cxn modelId="{6D74C75B-865D-2F43-B956-3351250C7326}" type="presOf" srcId="{3206EA73-6439-5344-8BE6-2B5F4F54C8B1}" destId="{DBDC6981-7662-4247-ADF6-036B2A4C4C77}" srcOrd="0" destOrd="0" presId="urn:microsoft.com/office/officeart/2005/8/layout/process2"/>
    <dgm:cxn modelId="{B5D64761-1689-6E41-B67D-7EFCA7E20F79}" type="presOf" srcId="{EB3DA157-811E-6544-B734-9830F98E345E}" destId="{9C556622-6374-DE42-B2DB-CFB8D58C5347}" srcOrd="1" destOrd="0" presId="urn:microsoft.com/office/officeart/2005/8/layout/process2"/>
    <dgm:cxn modelId="{AFE7C264-E81F-7F4E-A890-879CF582D483}" type="presOf" srcId="{BD85D3B7-B023-B641-9FA4-F45F3A8AAE0D}" destId="{AADD395A-696A-ED41-B3C9-6261C08AE225}" srcOrd="0" destOrd="0" presId="urn:microsoft.com/office/officeart/2005/8/layout/process2"/>
    <dgm:cxn modelId="{A57CFC70-D370-894D-BC7D-660DE4B6D9C6}" srcId="{15922ACB-B761-DC44-9690-F8AF4D192DF5}" destId="{F470A85B-B12F-AF46-AD29-D4DBDE5FBDA6}" srcOrd="2" destOrd="0" parTransId="{B74CD06D-594F-9F49-925A-DAB3964FEBCB}" sibTransId="{EB3DA157-811E-6544-B734-9830F98E345E}"/>
    <dgm:cxn modelId="{28987275-B21A-0E40-8909-6D4F4A50EE5B}" type="presOf" srcId="{F470A85B-B12F-AF46-AD29-D4DBDE5FBDA6}" destId="{596C5465-6D32-144E-8876-C096BC19CA24}" srcOrd="0" destOrd="0" presId="urn:microsoft.com/office/officeart/2005/8/layout/process2"/>
    <dgm:cxn modelId="{CFF29058-5EC5-CE47-B91C-CECB1E917B4F}" type="presOf" srcId="{07ABCDEC-4139-9648-8638-0C72AA7B002F}" destId="{736B18FB-024D-3D43-9174-DA042E54B68A}" srcOrd="0" destOrd="0" presId="urn:microsoft.com/office/officeart/2005/8/layout/process2"/>
    <dgm:cxn modelId="{DC336B59-C042-2A4A-9D70-7B7382ADD432}" srcId="{15922ACB-B761-DC44-9690-F8AF4D192DF5}" destId="{6A21C86C-9A76-C649-9E50-C639844B3983}" srcOrd="4" destOrd="0" parTransId="{306D5FBE-543B-9D43-800F-B97E12E09D6B}" sibTransId="{3AFBB431-6E77-ED43-A583-5A51D3B1D930}"/>
    <dgm:cxn modelId="{A9961C93-0D30-1F4E-9F17-4F326C7C93C0}" type="presOf" srcId="{EB3DA157-811E-6544-B734-9830F98E345E}" destId="{D357CAB3-EA52-6140-ABDF-37820F155D71}" srcOrd="0" destOrd="0" presId="urn:microsoft.com/office/officeart/2005/8/layout/process2"/>
    <dgm:cxn modelId="{C149B0A5-8A6F-A046-8B47-01D44FE136B2}" srcId="{15922ACB-B761-DC44-9690-F8AF4D192DF5}" destId="{BE7D5810-7232-F843-BFD1-4B509CFEEA0D}" srcOrd="0" destOrd="0" parTransId="{465E7154-938C-5943-B60E-6E7DC126CDBF}" sibTransId="{07ABCDEC-4139-9648-8638-0C72AA7B002F}"/>
    <dgm:cxn modelId="{15C040B9-8CC2-BC4D-B656-41F9AAD566C7}" srcId="{15922ACB-B761-DC44-9690-F8AF4D192DF5}" destId="{A10AEB8E-2F1E-FE4D-94BC-7826C10E6A70}" srcOrd="3" destOrd="0" parTransId="{91E427F4-A499-8C44-B525-70E415E8607A}" sibTransId="{3206EA73-6439-5344-8BE6-2B5F4F54C8B1}"/>
    <dgm:cxn modelId="{41EA0EC1-E35F-EC41-AB81-2EAEF5697007}" type="presOf" srcId="{6A21C86C-9A76-C649-9E50-C639844B3983}" destId="{50490529-228E-A849-AB6A-607D65CED355}" srcOrd="0" destOrd="0" presId="urn:microsoft.com/office/officeart/2005/8/layout/process2"/>
    <dgm:cxn modelId="{6C55ACE0-DA09-FC4B-9F1F-5D45941616D8}" type="presOf" srcId="{07ABCDEC-4139-9648-8638-0C72AA7B002F}" destId="{CAFEECC9-F2D8-F241-9EAD-ED70F5E8FA12}" srcOrd="1" destOrd="0" presId="urn:microsoft.com/office/officeart/2005/8/layout/process2"/>
    <dgm:cxn modelId="{A770FBE9-365D-BE4B-BCC5-E0A880884094}" type="presOf" srcId="{BD85D3B7-B023-B641-9FA4-F45F3A8AAE0D}" destId="{6615E173-2BC8-5C40-A80A-7BDB9AE46C5C}" srcOrd="1" destOrd="0" presId="urn:microsoft.com/office/officeart/2005/8/layout/process2"/>
    <dgm:cxn modelId="{81EE76EB-39E2-2943-A64A-C608C5767E17}" srcId="{15922ACB-B761-DC44-9690-F8AF4D192DF5}" destId="{1785E688-83EA-9C45-8CDA-363EABF21F3D}" srcOrd="1" destOrd="0" parTransId="{D743774C-2835-2444-A333-0B24BA43383C}" sibTransId="{BD85D3B7-B023-B641-9FA4-F45F3A8AAE0D}"/>
    <dgm:cxn modelId="{EB8681F3-249C-1E41-A99B-DAED13651919}" type="presOf" srcId="{15922ACB-B761-DC44-9690-F8AF4D192DF5}" destId="{67C2DBBF-5C44-6649-864D-9A4A0EE2FC95}" srcOrd="0" destOrd="0" presId="urn:microsoft.com/office/officeart/2005/8/layout/process2"/>
    <dgm:cxn modelId="{8FEC8819-C5D4-FB4A-8602-47E41910E81C}" type="presParOf" srcId="{67C2DBBF-5C44-6649-864D-9A4A0EE2FC95}" destId="{25BEB95F-9854-BA4D-86A9-2B123E7744D6}" srcOrd="0" destOrd="0" presId="urn:microsoft.com/office/officeart/2005/8/layout/process2"/>
    <dgm:cxn modelId="{3ED01B20-7D5A-994A-AA7A-04E5821F2981}" type="presParOf" srcId="{67C2DBBF-5C44-6649-864D-9A4A0EE2FC95}" destId="{736B18FB-024D-3D43-9174-DA042E54B68A}" srcOrd="1" destOrd="0" presId="urn:microsoft.com/office/officeart/2005/8/layout/process2"/>
    <dgm:cxn modelId="{470E236B-4B7E-9F42-A17C-0ED70EA634E0}" type="presParOf" srcId="{736B18FB-024D-3D43-9174-DA042E54B68A}" destId="{CAFEECC9-F2D8-F241-9EAD-ED70F5E8FA12}" srcOrd="0" destOrd="0" presId="urn:microsoft.com/office/officeart/2005/8/layout/process2"/>
    <dgm:cxn modelId="{02C68468-485D-804D-BE9A-27ED0CE9DC68}" type="presParOf" srcId="{67C2DBBF-5C44-6649-864D-9A4A0EE2FC95}" destId="{B67F9192-15A6-7B4E-B3C2-545BFF6332D2}" srcOrd="2" destOrd="0" presId="urn:microsoft.com/office/officeart/2005/8/layout/process2"/>
    <dgm:cxn modelId="{130358EC-B819-0041-B0DD-306526F1921B}" type="presParOf" srcId="{67C2DBBF-5C44-6649-864D-9A4A0EE2FC95}" destId="{AADD395A-696A-ED41-B3C9-6261C08AE225}" srcOrd="3" destOrd="0" presId="urn:microsoft.com/office/officeart/2005/8/layout/process2"/>
    <dgm:cxn modelId="{8C118144-6F7A-894D-8B4E-38081946D5B9}" type="presParOf" srcId="{AADD395A-696A-ED41-B3C9-6261C08AE225}" destId="{6615E173-2BC8-5C40-A80A-7BDB9AE46C5C}" srcOrd="0" destOrd="0" presId="urn:microsoft.com/office/officeart/2005/8/layout/process2"/>
    <dgm:cxn modelId="{5737CD8C-5F0C-BC48-ABD3-C071CD00C35E}" type="presParOf" srcId="{67C2DBBF-5C44-6649-864D-9A4A0EE2FC95}" destId="{596C5465-6D32-144E-8876-C096BC19CA24}" srcOrd="4" destOrd="0" presId="urn:microsoft.com/office/officeart/2005/8/layout/process2"/>
    <dgm:cxn modelId="{002256C5-B5EA-214A-99BA-9F69AC77C56C}" type="presParOf" srcId="{67C2DBBF-5C44-6649-864D-9A4A0EE2FC95}" destId="{D357CAB3-EA52-6140-ABDF-37820F155D71}" srcOrd="5" destOrd="0" presId="urn:microsoft.com/office/officeart/2005/8/layout/process2"/>
    <dgm:cxn modelId="{A61CD4E3-C232-414F-9AFA-2EFAB1814DC2}" type="presParOf" srcId="{D357CAB3-EA52-6140-ABDF-37820F155D71}" destId="{9C556622-6374-DE42-B2DB-CFB8D58C5347}" srcOrd="0" destOrd="0" presId="urn:microsoft.com/office/officeart/2005/8/layout/process2"/>
    <dgm:cxn modelId="{0AD5F7C1-A55E-484D-8DA4-57CD2C7ABDED}" type="presParOf" srcId="{67C2DBBF-5C44-6649-864D-9A4A0EE2FC95}" destId="{D16C6E80-308D-904B-9AA2-90E61197C1C7}" srcOrd="6" destOrd="0" presId="urn:microsoft.com/office/officeart/2005/8/layout/process2"/>
    <dgm:cxn modelId="{5AB8C4BB-40C5-D549-AA46-E2D4A5BC556D}" type="presParOf" srcId="{67C2DBBF-5C44-6649-864D-9A4A0EE2FC95}" destId="{DBDC6981-7662-4247-ADF6-036B2A4C4C77}" srcOrd="7" destOrd="0" presId="urn:microsoft.com/office/officeart/2005/8/layout/process2"/>
    <dgm:cxn modelId="{5F4A6AA3-94B4-5F42-B6E2-2A0392E50056}" type="presParOf" srcId="{DBDC6981-7662-4247-ADF6-036B2A4C4C77}" destId="{0E91DD19-D522-004B-935B-AF18D0F629C4}" srcOrd="0" destOrd="0" presId="urn:microsoft.com/office/officeart/2005/8/layout/process2"/>
    <dgm:cxn modelId="{70866BCC-2CFD-F04C-A241-31102B0AB16F}" type="presParOf" srcId="{67C2DBBF-5C44-6649-864D-9A4A0EE2FC95}" destId="{50490529-228E-A849-AB6A-607D65CED355}" srcOrd="8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922ACB-B761-DC44-9690-F8AF4D192DF5}" type="doc">
      <dgm:prSet loTypeId="urn:microsoft.com/office/officeart/2005/8/layout/process2" loCatId="" qsTypeId="urn:microsoft.com/office/officeart/2005/8/quickstyle/simple1" qsCatId="simple" csTypeId="urn:microsoft.com/office/officeart/2005/8/colors/accent3_3" csCatId="accent3" phldr="1"/>
      <dgm:spPr/>
    </dgm:pt>
    <dgm:pt modelId="{BE7D5810-7232-F843-BFD1-4B509CFEEA0D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800" dirty="0"/>
            <a:t>Manage LOR and transcript requests</a:t>
          </a:r>
        </a:p>
      </dgm:t>
    </dgm:pt>
    <dgm:pt modelId="{465E7154-938C-5943-B60E-6E7DC126CDBF}" type="parTrans" cxnId="{C149B0A5-8A6F-A046-8B47-01D44FE136B2}">
      <dgm:prSet/>
      <dgm:spPr/>
      <dgm:t>
        <a:bodyPr/>
        <a:lstStyle/>
        <a:p>
          <a:endParaRPr lang="en-US" sz="1400"/>
        </a:p>
      </dgm:t>
    </dgm:pt>
    <dgm:pt modelId="{07ABCDEC-4139-9648-8638-0C72AA7B002F}" type="sibTrans" cxnId="{C149B0A5-8A6F-A046-8B47-01D44FE136B2}">
      <dgm:prSet custT="1"/>
      <dgm:spPr/>
      <dgm:t>
        <a:bodyPr/>
        <a:lstStyle/>
        <a:p>
          <a:endParaRPr lang="en-US" sz="1000"/>
        </a:p>
      </dgm:t>
    </dgm:pt>
    <dgm:pt modelId="{1785E688-83EA-9C45-8CDA-363EABF21F3D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800" dirty="0"/>
            <a:t>Prepare school-wide documents</a:t>
          </a:r>
        </a:p>
      </dgm:t>
    </dgm:pt>
    <dgm:pt modelId="{D743774C-2835-2444-A333-0B24BA43383C}" type="parTrans" cxnId="{81EE76EB-39E2-2943-A64A-C608C5767E17}">
      <dgm:prSet/>
      <dgm:spPr/>
      <dgm:t>
        <a:bodyPr/>
        <a:lstStyle/>
        <a:p>
          <a:endParaRPr lang="en-US" sz="1400"/>
        </a:p>
      </dgm:t>
    </dgm:pt>
    <dgm:pt modelId="{BD85D3B7-B023-B641-9FA4-F45F3A8AAE0D}" type="sibTrans" cxnId="{81EE76EB-39E2-2943-A64A-C608C5767E17}">
      <dgm:prSet custT="1"/>
      <dgm:spPr/>
      <dgm:t>
        <a:bodyPr/>
        <a:lstStyle/>
        <a:p>
          <a:endParaRPr lang="en-US" sz="1000"/>
        </a:p>
      </dgm:t>
    </dgm:pt>
    <dgm:pt modelId="{F470A85B-B12F-AF46-AD29-D4DBDE5FBDA6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800" dirty="0"/>
            <a:t>Prepare student-specific documents</a:t>
          </a:r>
        </a:p>
      </dgm:t>
    </dgm:pt>
    <dgm:pt modelId="{B74CD06D-594F-9F49-925A-DAB3964FEBCB}" type="parTrans" cxnId="{A57CFC70-D370-894D-BC7D-660DE4B6D9C6}">
      <dgm:prSet/>
      <dgm:spPr/>
      <dgm:t>
        <a:bodyPr/>
        <a:lstStyle/>
        <a:p>
          <a:endParaRPr lang="en-US" sz="1400"/>
        </a:p>
      </dgm:t>
    </dgm:pt>
    <dgm:pt modelId="{EB3DA157-811E-6544-B734-9830F98E345E}" type="sibTrans" cxnId="{A57CFC70-D370-894D-BC7D-660DE4B6D9C6}">
      <dgm:prSet custT="1"/>
      <dgm:spPr/>
      <dgm:t>
        <a:bodyPr/>
        <a:lstStyle/>
        <a:p>
          <a:endParaRPr lang="en-US" sz="1000"/>
        </a:p>
      </dgm:t>
    </dgm:pt>
    <dgm:pt modelId="{A10AEB8E-2F1E-FE4D-94BC-7826C10E6A70}">
      <dgm:prSet custT="1"/>
      <dgm:spPr>
        <a:solidFill>
          <a:srgbClr val="002060"/>
        </a:solidFill>
      </dgm:spPr>
      <dgm:t>
        <a:bodyPr/>
        <a:lstStyle/>
        <a:p>
          <a:r>
            <a:rPr lang="en-US" sz="1800" dirty="0"/>
            <a:t>Send documents</a:t>
          </a:r>
        </a:p>
      </dgm:t>
    </dgm:pt>
    <dgm:pt modelId="{91E427F4-A499-8C44-B525-70E415E8607A}" type="parTrans" cxnId="{15C040B9-8CC2-BC4D-B656-41F9AAD566C7}">
      <dgm:prSet/>
      <dgm:spPr/>
      <dgm:t>
        <a:bodyPr/>
        <a:lstStyle/>
        <a:p>
          <a:endParaRPr lang="en-US" sz="1400"/>
        </a:p>
      </dgm:t>
    </dgm:pt>
    <dgm:pt modelId="{3206EA73-6439-5344-8BE6-2B5F4F54C8B1}" type="sibTrans" cxnId="{15C040B9-8CC2-BC4D-B656-41F9AAD566C7}">
      <dgm:prSet custT="1"/>
      <dgm:spPr/>
      <dgm:t>
        <a:bodyPr/>
        <a:lstStyle/>
        <a:p>
          <a:endParaRPr lang="en-US" sz="1000"/>
        </a:p>
      </dgm:t>
    </dgm:pt>
    <dgm:pt modelId="{6A21C86C-9A76-C649-9E50-C639844B3983}">
      <dgm:prSet custT="1"/>
      <dgm:spPr>
        <a:solidFill>
          <a:srgbClr val="002060"/>
        </a:solidFill>
      </dgm:spPr>
      <dgm:t>
        <a:bodyPr/>
        <a:lstStyle/>
        <a:p>
          <a:r>
            <a:rPr lang="en-US" sz="1800" dirty="0"/>
            <a:t>Track submitted documents</a:t>
          </a:r>
        </a:p>
      </dgm:t>
    </dgm:pt>
    <dgm:pt modelId="{306D5FBE-543B-9D43-800F-B97E12E09D6B}" type="parTrans" cxnId="{DC336B59-C042-2A4A-9D70-7B7382ADD432}">
      <dgm:prSet/>
      <dgm:spPr/>
      <dgm:t>
        <a:bodyPr/>
        <a:lstStyle/>
        <a:p>
          <a:endParaRPr lang="en-US" sz="1400"/>
        </a:p>
      </dgm:t>
    </dgm:pt>
    <dgm:pt modelId="{3AFBB431-6E77-ED43-A583-5A51D3B1D930}" type="sibTrans" cxnId="{DC336B59-C042-2A4A-9D70-7B7382ADD432}">
      <dgm:prSet/>
      <dgm:spPr/>
      <dgm:t>
        <a:bodyPr/>
        <a:lstStyle/>
        <a:p>
          <a:endParaRPr lang="en-US" sz="1400"/>
        </a:p>
      </dgm:t>
    </dgm:pt>
    <dgm:pt modelId="{67C2DBBF-5C44-6649-864D-9A4A0EE2FC95}" type="pres">
      <dgm:prSet presAssocID="{15922ACB-B761-DC44-9690-F8AF4D192DF5}" presName="linearFlow" presStyleCnt="0">
        <dgm:presLayoutVars>
          <dgm:resizeHandles val="exact"/>
        </dgm:presLayoutVars>
      </dgm:prSet>
      <dgm:spPr/>
    </dgm:pt>
    <dgm:pt modelId="{25BEB95F-9854-BA4D-86A9-2B123E7744D6}" type="pres">
      <dgm:prSet presAssocID="{BE7D5810-7232-F843-BFD1-4B509CFEEA0D}" presName="node" presStyleLbl="node1" presStyleIdx="0" presStyleCnt="5">
        <dgm:presLayoutVars>
          <dgm:bulletEnabled val="1"/>
        </dgm:presLayoutVars>
      </dgm:prSet>
      <dgm:spPr/>
    </dgm:pt>
    <dgm:pt modelId="{736B18FB-024D-3D43-9174-DA042E54B68A}" type="pres">
      <dgm:prSet presAssocID="{07ABCDEC-4139-9648-8638-0C72AA7B002F}" presName="sibTrans" presStyleLbl="sibTrans2D1" presStyleIdx="0" presStyleCnt="4"/>
      <dgm:spPr/>
    </dgm:pt>
    <dgm:pt modelId="{CAFEECC9-F2D8-F241-9EAD-ED70F5E8FA12}" type="pres">
      <dgm:prSet presAssocID="{07ABCDEC-4139-9648-8638-0C72AA7B002F}" presName="connectorText" presStyleLbl="sibTrans2D1" presStyleIdx="0" presStyleCnt="4"/>
      <dgm:spPr/>
    </dgm:pt>
    <dgm:pt modelId="{B67F9192-15A6-7B4E-B3C2-545BFF6332D2}" type="pres">
      <dgm:prSet presAssocID="{1785E688-83EA-9C45-8CDA-363EABF21F3D}" presName="node" presStyleLbl="node1" presStyleIdx="1" presStyleCnt="5">
        <dgm:presLayoutVars>
          <dgm:bulletEnabled val="1"/>
        </dgm:presLayoutVars>
      </dgm:prSet>
      <dgm:spPr/>
    </dgm:pt>
    <dgm:pt modelId="{AADD395A-696A-ED41-B3C9-6261C08AE225}" type="pres">
      <dgm:prSet presAssocID="{BD85D3B7-B023-B641-9FA4-F45F3A8AAE0D}" presName="sibTrans" presStyleLbl="sibTrans2D1" presStyleIdx="1" presStyleCnt="4"/>
      <dgm:spPr/>
    </dgm:pt>
    <dgm:pt modelId="{6615E173-2BC8-5C40-A80A-7BDB9AE46C5C}" type="pres">
      <dgm:prSet presAssocID="{BD85D3B7-B023-B641-9FA4-F45F3A8AAE0D}" presName="connectorText" presStyleLbl="sibTrans2D1" presStyleIdx="1" presStyleCnt="4"/>
      <dgm:spPr/>
    </dgm:pt>
    <dgm:pt modelId="{596C5465-6D32-144E-8876-C096BC19CA24}" type="pres">
      <dgm:prSet presAssocID="{F470A85B-B12F-AF46-AD29-D4DBDE5FBDA6}" presName="node" presStyleLbl="node1" presStyleIdx="2" presStyleCnt="5">
        <dgm:presLayoutVars>
          <dgm:bulletEnabled val="1"/>
        </dgm:presLayoutVars>
      </dgm:prSet>
      <dgm:spPr/>
    </dgm:pt>
    <dgm:pt modelId="{D357CAB3-EA52-6140-ABDF-37820F155D71}" type="pres">
      <dgm:prSet presAssocID="{EB3DA157-811E-6544-B734-9830F98E345E}" presName="sibTrans" presStyleLbl="sibTrans2D1" presStyleIdx="2" presStyleCnt="4"/>
      <dgm:spPr/>
    </dgm:pt>
    <dgm:pt modelId="{9C556622-6374-DE42-B2DB-CFB8D58C5347}" type="pres">
      <dgm:prSet presAssocID="{EB3DA157-811E-6544-B734-9830F98E345E}" presName="connectorText" presStyleLbl="sibTrans2D1" presStyleIdx="2" presStyleCnt="4"/>
      <dgm:spPr/>
    </dgm:pt>
    <dgm:pt modelId="{D16C6E80-308D-904B-9AA2-90E61197C1C7}" type="pres">
      <dgm:prSet presAssocID="{A10AEB8E-2F1E-FE4D-94BC-7826C10E6A70}" presName="node" presStyleLbl="node1" presStyleIdx="3" presStyleCnt="5">
        <dgm:presLayoutVars>
          <dgm:bulletEnabled val="1"/>
        </dgm:presLayoutVars>
      </dgm:prSet>
      <dgm:spPr/>
    </dgm:pt>
    <dgm:pt modelId="{DBDC6981-7662-4247-ADF6-036B2A4C4C77}" type="pres">
      <dgm:prSet presAssocID="{3206EA73-6439-5344-8BE6-2B5F4F54C8B1}" presName="sibTrans" presStyleLbl="sibTrans2D1" presStyleIdx="3" presStyleCnt="4"/>
      <dgm:spPr/>
    </dgm:pt>
    <dgm:pt modelId="{0E91DD19-D522-004B-935B-AF18D0F629C4}" type="pres">
      <dgm:prSet presAssocID="{3206EA73-6439-5344-8BE6-2B5F4F54C8B1}" presName="connectorText" presStyleLbl="sibTrans2D1" presStyleIdx="3" presStyleCnt="4"/>
      <dgm:spPr/>
    </dgm:pt>
    <dgm:pt modelId="{50490529-228E-A849-AB6A-607D65CED355}" type="pres">
      <dgm:prSet presAssocID="{6A21C86C-9A76-C649-9E50-C639844B3983}" presName="node" presStyleLbl="node1" presStyleIdx="4" presStyleCnt="5">
        <dgm:presLayoutVars>
          <dgm:bulletEnabled val="1"/>
        </dgm:presLayoutVars>
      </dgm:prSet>
      <dgm:spPr/>
    </dgm:pt>
  </dgm:ptLst>
  <dgm:cxnLst>
    <dgm:cxn modelId="{11CB6306-C7E5-5C46-AA0B-1173B3BE6F5B}" type="presOf" srcId="{A10AEB8E-2F1E-FE4D-94BC-7826C10E6A70}" destId="{D16C6E80-308D-904B-9AA2-90E61197C1C7}" srcOrd="0" destOrd="0" presId="urn:microsoft.com/office/officeart/2005/8/layout/process2"/>
    <dgm:cxn modelId="{77610413-05A2-B74D-AF96-C86BF998BA6D}" type="presOf" srcId="{1785E688-83EA-9C45-8CDA-363EABF21F3D}" destId="{B67F9192-15A6-7B4E-B3C2-545BFF6332D2}" srcOrd="0" destOrd="0" presId="urn:microsoft.com/office/officeart/2005/8/layout/process2"/>
    <dgm:cxn modelId="{00B0CF1B-718E-A449-BAD7-C3038D7A8F70}" type="presOf" srcId="{3206EA73-6439-5344-8BE6-2B5F4F54C8B1}" destId="{0E91DD19-D522-004B-935B-AF18D0F629C4}" srcOrd="1" destOrd="0" presId="urn:microsoft.com/office/officeart/2005/8/layout/process2"/>
    <dgm:cxn modelId="{1662C340-765B-C84F-8C25-07CB3DC6EB25}" type="presOf" srcId="{BE7D5810-7232-F843-BFD1-4B509CFEEA0D}" destId="{25BEB95F-9854-BA4D-86A9-2B123E7744D6}" srcOrd="0" destOrd="0" presId="urn:microsoft.com/office/officeart/2005/8/layout/process2"/>
    <dgm:cxn modelId="{6D74C75B-865D-2F43-B956-3351250C7326}" type="presOf" srcId="{3206EA73-6439-5344-8BE6-2B5F4F54C8B1}" destId="{DBDC6981-7662-4247-ADF6-036B2A4C4C77}" srcOrd="0" destOrd="0" presId="urn:microsoft.com/office/officeart/2005/8/layout/process2"/>
    <dgm:cxn modelId="{B5D64761-1689-6E41-B67D-7EFCA7E20F79}" type="presOf" srcId="{EB3DA157-811E-6544-B734-9830F98E345E}" destId="{9C556622-6374-DE42-B2DB-CFB8D58C5347}" srcOrd="1" destOrd="0" presId="urn:microsoft.com/office/officeart/2005/8/layout/process2"/>
    <dgm:cxn modelId="{AFE7C264-E81F-7F4E-A890-879CF582D483}" type="presOf" srcId="{BD85D3B7-B023-B641-9FA4-F45F3A8AAE0D}" destId="{AADD395A-696A-ED41-B3C9-6261C08AE225}" srcOrd="0" destOrd="0" presId="urn:microsoft.com/office/officeart/2005/8/layout/process2"/>
    <dgm:cxn modelId="{A57CFC70-D370-894D-BC7D-660DE4B6D9C6}" srcId="{15922ACB-B761-DC44-9690-F8AF4D192DF5}" destId="{F470A85B-B12F-AF46-AD29-D4DBDE5FBDA6}" srcOrd="2" destOrd="0" parTransId="{B74CD06D-594F-9F49-925A-DAB3964FEBCB}" sibTransId="{EB3DA157-811E-6544-B734-9830F98E345E}"/>
    <dgm:cxn modelId="{28987275-B21A-0E40-8909-6D4F4A50EE5B}" type="presOf" srcId="{F470A85B-B12F-AF46-AD29-D4DBDE5FBDA6}" destId="{596C5465-6D32-144E-8876-C096BC19CA24}" srcOrd="0" destOrd="0" presId="urn:microsoft.com/office/officeart/2005/8/layout/process2"/>
    <dgm:cxn modelId="{CFF29058-5EC5-CE47-B91C-CECB1E917B4F}" type="presOf" srcId="{07ABCDEC-4139-9648-8638-0C72AA7B002F}" destId="{736B18FB-024D-3D43-9174-DA042E54B68A}" srcOrd="0" destOrd="0" presId="urn:microsoft.com/office/officeart/2005/8/layout/process2"/>
    <dgm:cxn modelId="{DC336B59-C042-2A4A-9D70-7B7382ADD432}" srcId="{15922ACB-B761-DC44-9690-F8AF4D192DF5}" destId="{6A21C86C-9A76-C649-9E50-C639844B3983}" srcOrd="4" destOrd="0" parTransId="{306D5FBE-543B-9D43-800F-B97E12E09D6B}" sibTransId="{3AFBB431-6E77-ED43-A583-5A51D3B1D930}"/>
    <dgm:cxn modelId="{A9961C93-0D30-1F4E-9F17-4F326C7C93C0}" type="presOf" srcId="{EB3DA157-811E-6544-B734-9830F98E345E}" destId="{D357CAB3-EA52-6140-ABDF-37820F155D71}" srcOrd="0" destOrd="0" presId="urn:microsoft.com/office/officeart/2005/8/layout/process2"/>
    <dgm:cxn modelId="{C149B0A5-8A6F-A046-8B47-01D44FE136B2}" srcId="{15922ACB-B761-DC44-9690-F8AF4D192DF5}" destId="{BE7D5810-7232-F843-BFD1-4B509CFEEA0D}" srcOrd="0" destOrd="0" parTransId="{465E7154-938C-5943-B60E-6E7DC126CDBF}" sibTransId="{07ABCDEC-4139-9648-8638-0C72AA7B002F}"/>
    <dgm:cxn modelId="{15C040B9-8CC2-BC4D-B656-41F9AAD566C7}" srcId="{15922ACB-B761-DC44-9690-F8AF4D192DF5}" destId="{A10AEB8E-2F1E-FE4D-94BC-7826C10E6A70}" srcOrd="3" destOrd="0" parTransId="{91E427F4-A499-8C44-B525-70E415E8607A}" sibTransId="{3206EA73-6439-5344-8BE6-2B5F4F54C8B1}"/>
    <dgm:cxn modelId="{41EA0EC1-E35F-EC41-AB81-2EAEF5697007}" type="presOf" srcId="{6A21C86C-9A76-C649-9E50-C639844B3983}" destId="{50490529-228E-A849-AB6A-607D65CED355}" srcOrd="0" destOrd="0" presId="urn:microsoft.com/office/officeart/2005/8/layout/process2"/>
    <dgm:cxn modelId="{6C55ACE0-DA09-FC4B-9F1F-5D45941616D8}" type="presOf" srcId="{07ABCDEC-4139-9648-8638-0C72AA7B002F}" destId="{CAFEECC9-F2D8-F241-9EAD-ED70F5E8FA12}" srcOrd="1" destOrd="0" presId="urn:microsoft.com/office/officeart/2005/8/layout/process2"/>
    <dgm:cxn modelId="{A770FBE9-365D-BE4B-BCC5-E0A880884094}" type="presOf" srcId="{BD85D3B7-B023-B641-9FA4-F45F3A8AAE0D}" destId="{6615E173-2BC8-5C40-A80A-7BDB9AE46C5C}" srcOrd="1" destOrd="0" presId="urn:microsoft.com/office/officeart/2005/8/layout/process2"/>
    <dgm:cxn modelId="{81EE76EB-39E2-2943-A64A-C608C5767E17}" srcId="{15922ACB-B761-DC44-9690-F8AF4D192DF5}" destId="{1785E688-83EA-9C45-8CDA-363EABF21F3D}" srcOrd="1" destOrd="0" parTransId="{D743774C-2835-2444-A333-0B24BA43383C}" sibTransId="{BD85D3B7-B023-B641-9FA4-F45F3A8AAE0D}"/>
    <dgm:cxn modelId="{EB8681F3-249C-1E41-A99B-DAED13651919}" type="presOf" srcId="{15922ACB-B761-DC44-9690-F8AF4D192DF5}" destId="{67C2DBBF-5C44-6649-864D-9A4A0EE2FC95}" srcOrd="0" destOrd="0" presId="urn:microsoft.com/office/officeart/2005/8/layout/process2"/>
    <dgm:cxn modelId="{8FEC8819-C5D4-FB4A-8602-47E41910E81C}" type="presParOf" srcId="{67C2DBBF-5C44-6649-864D-9A4A0EE2FC95}" destId="{25BEB95F-9854-BA4D-86A9-2B123E7744D6}" srcOrd="0" destOrd="0" presId="urn:microsoft.com/office/officeart/2005/8/layout/process2"/>
    <dgm:cxn modelId="{3ED01B20-7D5A-994A-AA7A-04E5821F2981}" type="presParOf" srcId="{67C2DBBF-5C44-6649-864D-9A4A0EE2FC95}" destId="{736B18FB-024D-3D43-9174-DA042E54B68A}" srcOrd="1" destOrd="0" presId="urn:microsoft.com/office/officeart/2005/8/layout/process2"/>
    <dgm:cxn modelId="{470E236B-4B7E-9F42-A17C-0ED70EA634E0}" type="presParOf" srcId="{736B18FB-024D-3D43-9174-DA042E54B68A}" destId="{CAFEECC9-F2D8-F241-9EAD-ED70F5E8FA12}" srcOrd="0" destOrd="0" presId="urn:microsoft.com/office/officeart/2005/8/layout/process2"/>
    <dgm:cxn modelId="{02C68468-485D-804D-BE9A-27ED0CE9DC68}" type="presParOf" srcId="{67C2DBBF-5C44-6649-864D-9A4A0EE2FC95}" destId="{B67F9192-15A6-7B4E-B3C2-545BFF6332D2}" srcOrd="2" destOrd="0" presId="urn:microsoft.com/office/officeart/2005/8/layout/process2"/>
    <dgm:cxn modelId="{130358EC-B819-0041-B0DD-306526F1921B}" type="presParOf" srcId="{67C2DBBF-5C44-6649-864D-9A4A0EE2FC95}" destId="{AADD395A-696A-ED41-B3C9-6261C08AE225}" srcOrd="3" destOrd="0" presId="urn:microsoft.com/office/officeart/2005/8/layout/process2"/>
    <dgm:cxn modelId="{8C118144-6F7A-894D-8B4E-38081946D5B9}" type="presParOf" srcId="{AADD395A-696A-ED41-B3C9-6261C08AE225}" destId="{6615E173-2BC8-5C40-A80A-7BDB9AE46C5C}" srcOrd="0" destOrd="0" presId="urn:microsoft.com/office/officeart/2005/8/layout/process2"/>
    <dgm:cxn modelId="{5737CD8C-5F0C-BC48-ABD3-C071CD00C35E}" type="presParOf" srcId="{67C2DBBF-5C44-6649-864D-9A4A0EE2FC95}" destId="{596C5465-6D32-144E-8876-C096BC19CA24}" srcOrd="4" destOrd="0" presId="urn:microsoft.com/office/officeart/2005/8/layout/process2"/>
    <dgm:cxn modelId="{002256C5-B5EA-214A-99BA-9F69AC77C56C}" type="presParOf" srcId="{67C2DBBF-5C44-6649-864D-9A4A0EE2FC95}" destId="{D357CAB3-EA52-6140-ABDF-37820F155D71}" srcOrd="5" destOrd="0" presId="urn:microsoft.com/office/officeart/2005/8/layout/process2"/>
    <dgm:cxn modelId="{A61CD4E3-C232-414F-9AFA-2EFAB1814DC2}" type="presParOf" srcId="{D357CAB3-EA52-6140-ABDF-37820F155D71}" destId="{9C556622-6374-DE42-B2DB-CFB8D58C5347}" srcOrd="0" destOrd="0" presId="urn:microsoft.com/office/officeart/2005/8/layout/process2"/>
    <dgm:cxn modelId="{0AD5F7C1-A55E-484D-8DA4-57CD2C7ABDED}" type="presParOf" srcId="{67C2DBBF-5C44-6649-864D-9A4A0EE2FC95}" destId="{D16C6E80-308D-904B-9AA2-90E61197C1C7}" srcOrd="6" destOrd="0" presId="urn:microsoft.com/office/officeart/2005/8/layout/process2"/>
    <dgm:cxn modelId="{5AB8C4BB-40C5-D549-AA46-E2D4A5BC556D}" type="presParOf" srcId="{67C2DBBF-5C44-6649-864D-9A4A0EE2FC95}" destId="{DBDC6981-7662-4247-ADF6-036B2A4C4C77}" srcOrd="7" destOrd="0" presId="urn:microsoft.com/office/officeart/2005/8/layout/process2"/>
    <dgm:cxn modelId="{5F4A6AA3-94B4-5F42-B6E2-2A0392E50056}" type="presParOf" srcId="{DBDC6981-7662-4247-ADF6-036B2A4C4C77}" destId="{0E91DD19-D522-004B-935B-AF18D0F629C4}" srcOrd="0" destOrd="0" presId="urn:microsoft.com/office/officeart/2005/8/layout/process2"/>
    <dgm:cxn modelId="{70866BCC-2CFD-F04C-A241-31102B0AB16F}" type="presParOf" srcId="{67C2DBBF-5C44-6649-864D-9A4A0EE2FC95}" destId="{50490529-228E-A849-AB6A-607D65CED355}" srcOrd="8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922ACB-B761-DC44-9690-F8AF4D192DF5}" type="doc">
      <dgm:prSet loTypeId="urn:microsoft.com/office/officeart/2005/8/layout/process2" loCatId="" qsTypeId="urn:microsoft.com/office/officeart/2005/8/quickstyle/simple1" qsCatId="simple" csTypeId="urn:microsoft.com/office/officeart/2005/8/colors/accent2_5" csCatId="accent2" phldr="1"/>
      <dgm:spPr/>
    </dgm:pt>
    <dgm:pt modelId="{BE7D5810-7232-F843-BFD1-4B509CFEEA0D}">
      <dgm:prSet phldrT="[Text]" custT="1"/>
      <dgm:spPr>
        <a:solidFill>
          <a:srgbClr val="F94760">
            <a:alpha val="90000"/>
          </a:srgbClr>
        </a:solidFill>
      </dgm:spPr>
      <dgm:t>
        <a:bodyPr/>
        <a:lstStyle/>
        <a:p>
          <a:r>
            <a:rPr lang="en-US" sz="1600" dirty="0"/>
            <a:t>Student requests mid-year &amp; final materials</a:t>
          </a:r>
        </a:p>
      </dgm:t>
    </dgm:pt>
    <dgm:pt modelId="{465E7154-938C-5943-B60E-6E7DC126CDBF}" type="parTrans" cxnId="{C149B0A5-8A6F-A046-8B47-01D44FE136B2}">
      <dgm:prSet/>
      <dgm:spPr/>
      <dgm:t>
        <a:bodyPr/>
        <a:lstStyle/>
        <a:p>
          <a:endParaRPr lang="en-US" sz="1200"/>
        </a:p>
      </dgm:t>
    </dgm:pt>
    <dgm:pt modelId="{07ABCDEC-4139-9648-8638-0C72AA7B002F}" type="sibTrans" cxnId="{C149B0A5-8A6F-A046-8B47-01D44FE136B2}">
      <dgm:prSet custT="1"/>
      <dgm:spPr>
        <a:solidFill>
          <a:srgbClr val="EC435B"/>
        </a:solidFill>
      </dgm:spPr>
      <dgm:t>
        <a:bodyPr/>
        <a:lstStyle/>
        <a:p>
          <a:endParaRPr lang="en-US" sz="900"/>
        </a:p>
      </dgm:t>
    </dgm:pt>
    <dgm:pt modelId="{1785E688-83EA-9C45-8CDA-363EABF21F3D}">
      <dgm:prSet phldrT="[Text]" custT="1"/>
      <dgm:spPr>
        <a:solidFill>
          <a:srgbClr val="ED4058">
            <a:alpha val="70000"/>
          </a:srgbClr>
        </a:solidFill>
      </dgm:spPr>
      <dgm:t>
        <a:bodyPr/>
        <a:lstStyle/>
        <a:p>
          <a:r>
            <a:rPr lang="en-US" sz="1600" dirty="0"/>
            <a:t>Staff prepares &amp; sends mid-year materials</a:t>
          </a:r>
        </a:p>
      </dgm:t>
    </dgm:pt>
    <dgm:pt modelId="{D743774C-2835-2444-A333-0B24BA43383C}" type="parTrans" cxnId="{81EE76EB-39E2-2943-A64A-C608C5767E17}">
      <dgm:prSet/>
      <dgm:spPr/>
      <dgm:t>
        <a:bodyPr/>
        <a:lstStyle/>
        <a:p>
          <a:endParaRPr lang="en-US" sz="1200"/>
        </a:p>
      </dgm:t>
    </dgm:pt>
    <dgm:pt modelId="{BD85D3B7-B023-B641-9FA4-F45F3A8AAE0D}" type="sibTrans" cxnId="{81EE76EB-39E2-2943-A64A-C608C5767E17}">
      <dgm:prSet custT="1"/>
      <dgm:spPr>
        <a:solidFill>
          <a:srgbClr val="EC435B"/>
        </a:solidFill>
      </dgm:spPr>
      <dgm:t>
        <a:bodyPr/>
        <a:lstStyle/>
        <a:p>
          <a:endParaRPr lang="en-US" sz="900"/>
        </a:p>
      </dgm:t>
    </dgm:pt>
    <dgm:pt modelId="{F470A85B-B12F-AF46-AD29-D4DBDE5FBDA6}">
      <dgm:prSet phldrT="[Text]" custT="1"/>
      <dgm:spPr>
        <a:solidFill>
          <a:srgbClr val="F94760">
            <a:alpha val="50000"/>
          </a:srgbClr>
        </a:solidFill>
      </dgm:spPr>
      <dgm:t>
        <a:bodyPr/>
        <a:lstStyle/>
        <a:p>
          <a:r>
            <a:rPr lang="en-US" sz="1600" dirty="0"/>
            <a:t>Staff prepares &amp; sends final materials </a:t>
          </a:r>
        </a:p>
      </dgm:t>
    </dgm:pt>
    <dgm:pt modelId="{B74CD06D-594F-9F49-925A-DAB3964FEBCB}" type="parTrans" cxnId="{A57CFC70-D370-894D-BC7D-660DE4B6D9C6}">
      <dgm:prSet/>
      <dgm:spPr/>
      <dgm:t>
        <a:bodyPr/>
        <a:lstStyle/>
        <a:p>
          <a:endParaRPr lang="en-US" sz="1200"/>
        </a:p>
      </dgm:t>
    </dgm:pt>
    <dgm:pt modelId="{EB3DA157-811E-6544-B734-9830F98E345E}" type="sibTrans" cxnId="{A57CFC70-D370-894D-BC7D-660DE4B6D9C6}">
      <dgm:prSet/>
      <dgm:spPr/>
      <dgm:t>
        <a:bodyPr/>
        <a:lstStyle/>
        <a:p>
          <a:endParaRPr lang="en-US" sz="1200"/>
        </a:p>
      </dgm:t>
    </dgm:pt>
    <dgm:pt modelId="{67C2DBBF-5C44-6649-864D-9A4A0EE2FC95}" type="pres">
      <dgm:prSet presAssocID="{15922ACB-B761-DC44-9690-F8AF4D192DF5}" presName="linearFlow" presStyleCnt="0">
        <dgm:presLayoutVars>
          <dgm:resizeHandles val="exact"/>
        </dgm:presLayoutVars>
      </dgm:prSet>
      <dgm:spPr/>
    </dgm:pt>
    <dgm:pt modelId="{25BEB95F-9854-BA4D-86A9-2B123E7744D6}" type="pres">
      <dgm:prSet presAssocID="{BE7D5810-7232-F843-BFD1-4B509CFEEA0D}" presName="node" presStyleLbl="node1" presStyleIdx="0" presStyleCnt="3">
        <dgm:presLayoutVars>
          <dgm:bulletEnabled val="1"/>
        </dgm:presLayoutVars>
      </dgm:prSet>
      <dgm:spPr/>
    </dgm:pt>
    <dgm:pt modelId="{736B18FB-024D-3D43-9174-DA042E54B68A}" type="pres">
      <dgm:prSet presAssocID="{07ABCDEC-4139-9648-8638-0C72AA7B002F}" presName="sibTrans" presStyleLbl="sibTrans2D1" presStyleIdx="0" presStyleCnt="2"/>
      <dgm:spPr/>
    </dgm:pt>
    <dgm:pt modelId="{CAFEECC9-F2D8-F241-9EAD-ED70F5E8FA12}" type="pres">
      <dgm:prSet presAssocID="{07ABCDEC-4139-9648-8638-0C72AA7B002F}" presName="connectorText" presStyleLbl="sibTrans2D1" presStyleIdx="0" presStyleCnt="2"/>
      <dgm:spPr/>
    </dgm:pt>
    <dgm:pt modelId="{B67F9192-15A6-7B4E-B3C2-545BFF6332D2}" type="pres">
      <dgm:prSet presAssocID="{1785E688-83EA-9C45-8CDA-363EABF21F3D}" presName="node" presStyleLbl="node1" presStyleIdx="1" presStyleCnt="3">
        <dgm:presLayoutVars>
          <dgm:bulletEnabled val="1"/>
        </dgm:presLayoutVars>
      </dgm:prSet>
      <dgm:spPr/>
    </dgm:pt>
    <dgm:pt modelId="{AADD395A-696A-ED41-B3C9-6261C08AE225}" type="pres">
      <dgm:prSet presAssocID="{BD85D3B7-B023-B641-9FA4-F45F3A8AAE0D}" presName="sibTrans" presStyleLbl="sibTrans2D1" presStyleIdx="1" presStyleCnt="2"/>
      <dgm:spPr/>
    </dgm:pt>
    <dgm:pt modelId="{6615E173-2BC8-5C40-A80A-7BDB9AE46C5C}" type="pres">
      <dgm:prSet presAssocID="{BD85D3B7-B023-B641-9FA4-F45F3A8AAE0D}" presName="connectorText" presStyleLbl="sibTrans2D1" presStyleIdx="1" presStyleCnt="2"/>
      <dgm:spPr/>
    </dgm:pt>
    <dgm:pt modelId="{596C5465-6D32-144E-8876-C096BC19CA24}" type="pres">
      <dgm:prSet presAssocID="{F470A85B-B12F-AF46-AD29-D4DBDE5FBDA6}" presName="node" presStyleLbl="node1" presStyleIdx="2" presStyleCnt="3">
        <dgm:presLayoutVars>
          <dgm:bulletEnabled val="1"/>
        </dgm:presLayoutVars>
      </dgm:prSet>
      <dgm:spPr/>
    </dgm:pt>
  </dgm:ptLst>
  <dgm:cxnLst>
    <dgm:cxn modelId="{77610413-05A2-B74D-AF96-C86BF998BA6D}" type="presOf" srcId="{1785E688-83EA-9C45-8CDA-363EABF21F3D}" destId="{B67F9192-15A6-7B4E-B3C2-545BFF6332D2}" srcOrd="0" destOrd="0" presId="urn:microsoft.com/office/officeart/2005/8/layout/process2"/>
    <dgm:cxn modelId="{1662C340-765B-C84F-8C25-07CB3DC6EB25}" type="presOf" srcId="{BE7D5810-7232-F843-BFD1-4B509CFEEA0D}" destId="{25BEB95F-9854-BA4D-86A9-2B123E7744D6}" srcOrd="0" destOrd="0" presId="urn:microsoft.com/office/officeart/2005/8/layout/process2"/>
    <dgm:cxn modelId="{AFE7C264-E81F-7F4E-A890-879CF582D483}" type="presOf" srcId="{BD85D3B7-B023-B641-9FA4-F45F3A8AAE0D}" destId="{AADD395A-696A-ED41-B3C9-6261C08AE225}" srcOrd="0" destOrd="0" presId="urn:microsoft.com/office/officeart/2005/8/layout/process2"/>
    <dgm:cxn modelId="{A57CFC70-D370-894D-BC7D-660DE4B6D9C6}" srcId="{15922ACB-B761-DC44-9690-F8AF4D192DF5}" destId="{F470A85B-B12F-AF46-AD29-D4DBDE5FBDA6}" srcOrd="2" destOrd="0" parTransId="{B74CD06D-594F-9F49-925A-DAB3964FEBCB}" sibTransId="{EB3DA157-811E-6544-B734-9830F98E345E}"/>
    <dgm:cxn modelId="{28987275-B21A-0E40-8909-6D4F4A50EE5B}" type="presOf" srcId="{F470A85B-B12F-AF46-AD29-D4DBDE5FBDA6}" destId="{596C5465-6D32-144E-8876-C096BC19CA24}" srcOrd="0" destOrd="0" presId="urn:microsoft.com/office/officeart/2005/8/layout/process2"/>
    <dgm:cxn modelId="{CFF29058-5EC5-CE47-B91C-CECB1E917B4F}" type="presOf" srcId="{07ABCDEC-4139-9648-8638-0C72AA7B002F}" destId="{736B18FB-024D-3D43-9174-DA042E54B68A}" srcOrd="0" destOrd="0" presId="urn:microsoft.com/office/officeart/2005/8/layout/process2"/>
    <dgm:cxn modelId="{C149B0A5-8A6F-A046-8B47-01D44FE136B2}" srcId="{15922ACB-B761-DC44-9690-F8AF4D192DF5}" destId="{BE7D5810-7232-F843-BFD1-4B509CFEEA0D}" srcOrd="0" destOrd="0" parTransId="{465E7154-938C-5943-B60E-6E7DC126CDBF}" sibTransId="{07ABCDEC-4139-9648-8638-0C72AA7B002F}"/>
    <dgm:cxn modelId="{6C55ACE0-DA09-FC4B-9F1F-5D45941616D8}" type="presOf" srcId="{07ABCDEC-4139-9648-8638-0C72AA7B002F}" destId="{CAFEECC9-F2D8-F241-9EAD-ED70F5E8FA12}" srcOrd="1" destOrd="0" presId="urn:microsoft.com/office/officeart/2005/8/layout/process2"/>
    <dgm:cxn modelId="{A770FBE9-365D-BE4B-BCC5-E0A880884094}" type="presOf" srcId="{BD85D3B7-B023-B641-9FA4-F45F3A8AAE0D}" destId="{6615E173-2BC8-5C40-A80A-7BDB9AE46C5C}" srcOrd="1" destOrd="0" presId="urn:microsoft.com/office/officeart/2005/8/layout/process2"/>
    <dgm:cxn modelId="{81EE76EB-39E2-2943-A64A-C608C5767E17}" srcId="{15922ACB-B761-DC44-9690-F8AF4D192DF5}" destId="{1785E688-83EA-9C45-8CDA-363EABF21F3D}" srcOrd="1" destOrd="0" parTransId="{D743774C-2835-2444-A333-0B24BA43383C}" sibTransId="{BD85D3B7-B023-B641-9FA4-F45F3A8AAE0D}"/>
    <dgm:cxn modelId="{EB8681F3-249C-1E41-A99B-DAED13651919}" type="presOf" srcId="{15922ACB-B761-DC44-9690-F8AF4D192DF5}" destId="{67C2DBBF-5C44-6649-864D-9A4A0EE2FC95}" srcOrd="0" destOrd="0" presId="urn:microsoft.com/office/officeart/2005/8/layout/process2"/>
    <dgm:cxn modelId="{8FEC8819-C5D4-FB4A-8602-47E41910E81C}" type="presParOf" srcId="{67C2DBBF-5C44-6649-864D-9A4A0EE2FC95}" destId="{25BEB95F-9854-BA4D-86A9-2B123E7744D6}" srcOrd="0" destOrd="0" presId="urn:microsoft.com/office/officeart/2005/8/layout/process2"/>
    <dgm:cxn modelId="{3ED01B20-7D5A-994A-AA7A-04E5821F2981}" type="presParOf" srcId="{67C2DBBF-5C44-6649-864D-9A4A0EE2FC95}" destId="{736B18FB-024D-3D43-9174-DA042E54B68A}" srcOrd="1" destOrd="0" presId="urn:microsoft.com/office/officeart/2005/8/layout/process2"/>
    <dgm:cxn modelId="{470E236B-4B7E-9F42-A17C-0ED70EA634E0}" type="presParOf" srcId="{736B18FB-024D-3D43-9174-DA042E54B68A}" destId="{CAFEECC9-F2D8-F241-9EAD-ED70F5E8FA12}" srcOrd="0" destOrd="0" presId="urn:microsoft.com/office/officeart/2005/8/layout/process2"/>
    <dgm:cxn modelId="{02C68468-485D-804D-BE9A-27ED0CE9DC68}" type="presParOf" srcId="{67C2DBBF-5C44-6649-864D-9A4A0EE2FC95}" destId="{B67F9192-15A6-7B4E-B3C2-545BFF6332D2}" srcOrd="2" destOrd="0" presId="urn:microsoft.com/office/officeart/2005/8/layout/process2"/>
    <dgm:cxn modelId="{130358EC-B819-0041-B0DD-306526F1921B}" type="presParOf" srcId="{67C2DBBF-5C44-6649-864D-9A4A0EE2FC95}" destId="{AADD395A-696A-ED41-B3C9-6261C08AE225}" srcOrd="3" destOrd="0" presId="urn:microsoft.com/office/officeart/2005/8/layout/process2"/>
    <dgm:cxn modelId="{8C118144-6F7A-894D-8B4E-38081946D5B9}" type="presParOf" srcId="{AADD395A-696A-ED41-B3C9-6261C08AE225}" destId="{6615E173-2BC8-5C40-A80A-7BDB9AE46C5C}" srcOrd="0" destOrd="0" presId="urn:microsoft.com/office/officeart/2005/8/layout/process2"/>
    <dgm:cxn modelId="{5737CD8C-5F0C-BC48-ABD3-C071CD00C35E}" type="presParOf" srcId="{67C2DBBF-5C44-6649-864D-9A4A0EE2FC95}" destId="{596C5465-6D32-144E-8876-C096BC19CA2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717578-2ADA-5742-858A-4AAB8FD36121}" type="doc">
      <dgm:prSet loTypeId="urn:microsoft.com/office/officeart/2005/8/layout/process4" loCatId="" qsTypeId="urn:microsoft.com/office/officeart/2005/8/quickstyle/simple1" qsCatId="simple" csTypeId="urn:microsoft.com/office/officeart/2005/8/colors/accent1_2" csCatId="accent1" phldr="1"/>
      <dgm:spPr/>
    </dgm:pt>
    <dgm:pt modelId="{28D46370-677C-D049-858A-B2B2E068D74D}">
      <dgm:prSet phldrT="[Text]"/>
      <dgm:spPr/>
      <dgm:t>
        <a:bodyPr/>
        <a:lstStyle/>
        <a:p>
          <a:pPr rtl="0"/>
          <a:r>
            <a:rPr lang="en-US" b="1" dirty="0"/>
            <a:t>Register with Common App after August 1 (Common App Only)</a:t>
          </a:r>
        </a:p>
      </dgm:t>
    </dgm:pt>
    <dgm:pt modelId="{992E4377-DB69-F844-8FA0-290E3BEFAEF2}" type="parTrans" cxnId="{49A4ABE8-C860-3D4E-89EE-149AC41FDC7D}">
      <dgm:prSet/>
      <dgm:spPr/>
      <dgm:t>
        <a:bodyPr/>
        <a:lstStyle/>
        <a:p>
          <a:endParaRPr lang="en-US" b="1"/>
        </a:p>
      </dgm:t>
    </dgm:pt>
    <dgm:pt modelId="{DAEFF3A6-0DFA-0940-BE89-8369E1CB404F}" type="sibTrans" cxnId="{49A4ABE8-C860-3D4E-89EE-149AC41FDC7D}">
      <dgm:prSet/>
      <dgm:spPr/>
      <dgm:t>
        <a:bodyPr/>
        <a:lstStyle/>
        <a:p>
          <a:endParaRPr lang="en-US" b="1"/>
        </a:p>
      </dgm:t>
    </dgm:pt>
    <dgm:pt modelId="{F2C94093-0C34-B14D-9804-DCA7F48B1078}">
      <dgm:prSet phldrT="[Text]"/>
      <dgm:spPr/>
      <dgm:t>
        <a:bodyPr/>
        <a:lstStyle/>
        <a:p>
          <a:pPr rtl="0"/>
          <a:r>
            <a:rPr lang="en-US" b="1" dirty="0"/>
            <a:t>On </a:t>
          </a:r>
          <a:r>
            <a:rPr lang="en-US" b="1" dirty="0" err="1"/>
            <a:t>commonapp.org</a:t>
          </a:r>
          <a:r>
            <a:rPr lang="en-US" b="1" dirty="0"/>
            <a:t>, enter high school information, add at least one college, and sign the FERPA Release Authorization (Common App Only)</a:t>
          </a:r>
        </a:p>
      </dgm:t>
    </dgm:pt>
    <dgm:pt modelId="{84D3A2FD-4E5C-EF42-8DB6-64D9F1EE1AC0}" type="parTrans" cxnId="{A6CB72BA-5677-C547-97A0-BE97E867BA98}">
      <dgm:prSet/>
      <dgm:spPr/>
      <dgm:t>
        <a:bodyPr/>
        <a:lstStyle/>
        <a:p>
          <a:endParaRPr lang="en-US" b="1"/>
        </a:p>
      </dgm:t>
    </dgm:pt>
    <dgm:pt modelId="{9F492156-0B65-D749-9249-ACA1BFFDF916}" type="sibTrans" cxnId="{A6CB72BA-5677-C547-97A0-BE97E867BA98}">
      <dgm:prSet/>
      <dgm:spPr/>
      <dgm:t>
        <a:bodyPr/>
        <a:lstStyle/>
        <a:p>
          <a:endParaRPr lang="en-US" b="1"/>
        </a:p>
      </dgm:t>
    </dgm:pt>
    <dgm:pt modelId="{B305AA97-51F3-B04A-A490-C2C6C8A30396}">
      <dgm:prSet phldrT="[Text]"/>
      <dgm:spPr/>
      <dgm:t>
        <a:bodyPr/>
        <a:lstStyle/>
        <a:p>
          <a:pPr rtl="0"/>
          <a:r>
            <a:rPr lang="en-US" b="1" dirty="0"/>
            <a:t>Complete the Common App Account Matching process in Naviance Student (for Common App colleges only)</a:t>
          </a:r>
        </a:p>
      </dgm:t>
    </dgm:pt>
    <dgm:pt modelId="{A163E771-B3FF-3B40-BB4D-4E9E68BAE63A}" type="parTrans" cxnId="{1AAB0920-AA02-2640-B44E-701F50811243}">
      <dgm:prSet/>
      <dgm:spPr/>
      <dgm:t>
        <a:bodyPr/>
        <a:lstStyle/>
        <a:p>
          <a:endParaRPr lang="en-US" b="1"/>
        </a:p>
      </dgm:t>
    </dgm:pt>
    <dgm:pt modelId="{CB581A31-A012-A74C-9A7F-F0C799D7A2E2}" type="sibTrans" cxnId="{1AAB0920-AA02-2640-B44E-701F50811243}">
      <dgm:prSet/>
      <dgm:spPr/>
      <dgm:t>
        <a:bodyPr/>
        <a:lstStyle/>
        <a:p>
          <a:endParaRPr lang="en-US" b="1"/>
        </a:p>
      </dgm:t>
    </dgm:pt>
    <dgm:pt modelId="{B16D2D91-C1AA-CD4F-B803-D099AF34A169}">
      <dgm:prSet phldrT="[Text]"/>
      <dgm:spPr/>
      <dgm:t>
        <a:bodyPr/>
        <a:lstStyle/>
        <a:p>
          <a:pPr rtl="0"/>
          <a:r>
            <a:rPr lang="en-US" b="1" dirty="0"/>
            <a:t>Add Common App colleges on commonapp.org* and add non-Common App colleges to the Colleges I'm Applying To list in Naviance Student 	</a:t>
          </a:r>
        </a:p>
      </dgm:t>
    </dgm:pt>
    <dgm:pt modelId="{5CA3684E-4336-FB44-82E6-A8E58AA90ED9}" type="parTrans" cxnId="{80157816-C2DA-9049-B6C8-9ECF74B87F5E}">
      <dgm:prSet/>
      <dgm:spPr/>
      <dgm:t>
        <a:bodyPr/>
        <a:lstStyle/>
        <a:p>
          <a:endParaRPr lang="en-US" b="1"/>
        </a:p>
      </dgm:t>
    </dgm:pt>
    <dgm:pt modelId="{199AD97B-CC0C-E546-830C-F35ABC238F04}" type="sibTrans" cxnId="{80157816-C2DA-9049-B6C8-9ECF74B87F5E}">
      <dgm:prSet/>
      <dgm:spPr/>
      <dgm:t>
        <a:bodyPr/>
        <a:lstStyle/>
        <a:p>
          <a:endParaRPr lang="en-US" b="1"/>
        </a:p>
      </dgm:t>
    </dgm:pt>
    <dgm:pt modelId="{56381417-EBFE-584B-B342-D8DE2031C1C5}">
      <dgm:prSet phldrT="[Text]"/>
      <dgm:spPr/>
      <dgm:t>
        <a:bodyPr/>
        <a:lstStyle/>
        <a:p>
          <a:pPr rtl="0"/>
          <a:r>
            <a:rPr lang="en-US" b="1" dirty="0"/>
            <a:t>Request materials for college applications in Naviance Student (teacher recommendations/transcripts) </a:t>
          </a:r>
        </a:p>
      </dgm:t>
    </dgm:pt>
    <dgm:pt modelId="{E8E3E025-AC40-DB41-AEA6-32E6FD8A7956}" type="parTrans" cxnId="{AAAB67FD-0487-8F49-8BFC-8C7587B2E416}">
      <dgm:prSet/>
      <dgm:spPr/>
      <dgm:t>
        <a:bodyPr/>
        <a:lstStyle/>
        <a:p>
          <a:endParaRPr lang="en-US" b="1"/>
        </a:p>
      </dgm:t>
    </dgm:pt>
    <dgm:pt modelId="{EDA69729-9CE8-A54D-925E-9A6ACC1EAE55}" type="sibTrans" cxnId="{AAAB67FD-0487-8F49-8BFC-8C7587B2E416}">
      <dgm:prSet/>
      <dgm:spPr/>
      <dgm:t>
        <a:bodyPr/>
        <a:lstStyle/>
        <a:p>
          <a:endParaRPr lang="en-US" b="1"/>
        </a:p>
      </dgm:t>
    </dgm:pt>
    <dgm:pt modelId="{1DAB4355-EB5B-0841-ADEC-E81D56C429AA}" type="pres">
      <dgm:prSet presAssocID="{5F717578-2ADA-5742-858A-4AAB8FD36121}" presName="Name0" presStyleCnt="0">
        <dgm:presLayoutVars>
          <dgm:dir/>
          <dgm:animLvl val="lvl"/>
          <dgm:resizeHandles val="exact"/>
        </dgm:presLayoutVars>
      </dgm:prSet>
      <dgm:spPr/>
    </dgm:pt>
    <dgm:pt modelId="{23CF7388-2135-C443-8469-C2BDA1DF8188}" type="pres">
      <dgm:prSet presAssocID="{56381417-EBFE-584B-B342-D8DE2031C1C5}" presName="boxAndChildren" presStyleCnt="0"/>
      <dgm:spPr/>
    </dgm:pt>
    <dgm:pt modelId="{973F6072-6052-644C-97C1-458A0C543783}" type="pres">
      <dgm:prSet presAssocID="{56381417-EBFE-584B-B342-D8DE2031C1C5}" presName="parentTextBox" presStyleLbl="node1" presStyleIdx="0" presStyleCnt="5"/>
      <dgm:spPr/>
    </dgm:pt>
    <dgm:pt modelId="{4528AC92-C63B-4849-B180-7F54D575EFA2}" type="pres">
      <dgm:prSet presAssocID="{199AD97B-CC0C-E546-830C-F35ABC238F04}" presName="sp" presStyleCnt="0"/>
      <dgm:spPr/>
    </dgm:pt>
    <dgm:pt modelId="{2A0C25B5-AEE0-974E-AA45-855DECB8A0D7}" type="pres">
      <dgm:prSet presAssocID="{B16D2D91-C1AA-CD4F-B803-D099AF34A169}" presName="arrowAndChildren" presStyleCnt="0"/>
      <dgm:spPr/>
    </dgm:pt>
    <dgm:pt modelId="{9659A786-26DE-2E40-8FED-C6DDD7AD86D0}" type="pres">
      <dgm:prSet presAssocID="{B16D2D91-C1AA-CD4F-B803-D099AF34A169}" presName="parentTextArrow" presStyleLbl="node1" presStyleIdx="1" presStyleCnt="5"/>
      <dgm:spPr/>
    </dgm:pt>
    <dgm:pt modelId="{253CA543-9ECA-2E4F-8A38-B37BC2FECF1F}" type="pres">
      <dgm:prSet presAssocID="{CB581A31-A012-A74C-9A7F-F0C799D7A2E2}" presName="sp" presStyleCnt="0"/>
      <dgm:spPr/>
    </dgm:pt>
    <dgm:pt modelId="{89B46851-3541-3546-9BC4-1512A47D950F}" type="pres">
      <dgm:prSet presAssocID="{B305AA97-51F3-B04A-A490-C2C6C8A30396}" presName="arrowAndChildren" presStyleCnt="0"/>
      <dgm:spPr/>
    </dgm:pt>
    <dgm:pt modelId="{82D8F25B-C446-1A49-81CD-6F228CD56853}" type="pres">
      <dgm:prSet presAssocID="{B305AA97-51F3-B04A-A490-C2C6C8A30396}" presName="parentTextArrow" presStyleLbl="node1" presStyleIdx="2" presStyleCnt="5"/>
      <dgm:spPr/>
    </dgm:pt>
    <dgm:pt modelId="{0DCC3D17-BE1A-104C-AE70-BB0197BF8501}" type="pres">
      <dgm:prSet presAssocID="{9F492156-0B65-D749-9249-ACA1BFFDF916}" presName="sp" presStyleCnt="0"/>
      <dgm:spPr/>
    </dgm:pt>
    <dgm:pt modelId="{6BFA6289-8AA1-2E46-86F9-E63F8CD425DC}" type="pres">
      <dgm:prSet presAssocID="{F2C94093-0C34-B14D-9804-DCA7F48B1078}" presName="arrowAndChildren" presStyleCnt="0"/>
      <dgm:spPr/>
    </dgm:pt>
    <dgm:pt modelId="{E72C5FEA-C848-7347-A8E6-1EF9A2C11B6F}" type="pres">
      <dgm:prSet presAssocID="{F2C94093-0C34-B14D-9804-DCA7F48B1078}" presName="parentTextArrow" presStyleLbl="node1" presStyleIdx="3" presStyleCnt="5"/>
      <dgm:spPr/>
    </dgm:pt>
    <dgm:pt modelId="{6456C571-847F-6B4F-ABDC-78D158AD5349}" type="pres">
      <dgm:prSet presAssocID="{DAEFF3A6-0DFA-0940-BE89-8369E1CB404F}" presName="sp" presStyleCnt="0"/>
      <dgm:spPr/>
    </dgm:pt>
    <dgm:pt modelId="{47951413-FA7D-DA45-9847-E73244360000}" type="pres">
      <dgm:prSet presAssocID="{28D46370-677C-D049-858A-B2B2E068D74D}" presName="arrowAndChildren" presStyleCnt="0"/>
      <dgm:spPr/>
    </dgm:pt>
    <dgm:pt modelId="{6DD820FB-E9BA-EA4A-A2D7-43E88D207F21}" type="pres">
      <dgm:prSet presAssocID="{28D46370-677C-D049-858A-B2B2E068D74D}" presName="parentTextArrow" presStyleLbl="node1" presStyleIdx="4" presStyleCnt="5"/>
      <dgm:spPr/>
    </dgm:pt>
  </dgm:ptLst>
  <dgm:cxnLst>
    <dgm:cxn modelId="{4A851F02-CD15-404B-B7B2-B1450AE9BE34}" type="presOf" srcId="{B16D2D91-C1AA-CD4F-B803-D099AF34A169}" destId="{9659A786-26DE-2E40-8FED-C6DDD7AD86D0}" srcOrd="0" destOrd="0" presId="urn:microsoft.com/office/officeart/2005/8/layout/process4"/>
    <dgm:cxn modelId="{80157816-C2DA-9049-B6C8-9ECF74B87F5E}" srcId="{5F717578-2ADA-5742-858A-4AAB8FD36121}" destId="{B16D2D91-C1AA-CD4F-B803-D099AF34A169}" srcOrd="3" destOrd="0" parTransId="{5CA3684E-4336-FB44-82E6-A8E58AA90ED9}" sibTransId="{199AD97B-CC0C-E546-830C-F35ABC238F04}"/>
    <dgm:cxn modelId="{1AAB0920-AA02-2640-B44E-701F50811243}" srcId="{5F717578-2ADA-5742-858A-4AAB8FD36121}" destId="{B305AA97-51F3-B04A-A490-C2C6C8A30396}" srcOrd="2" destOrd="0" parTransId="{A163E771-B3FF-3B40-BB4D-4E9E68BAE63A}" sibTransId="{CB581A31-A012-A74C-9A7F-F0C799D7A2E2}"/>
    <dgm:cxn modelId="{676E4D24-E27F-CB45-BF7E-185893B44F83}" type="presOf" srcId="{28D46370-677C-D049-858A-B2B2E068D74D}" destId="{6DD820FB-E9BA-EA4A-A2D7-43E88D207F21}" srcOrd="0" destOrd="0" presId="urn:microsoft.com/office/officeart/2005/8/layout/process4"/>
    <dgm:cxn modelId="{F81F772B-1237-1B43-B212-D40517F48F59}" type="presOf" srcId="{B305AA97-51F3-B04A-A490-C2C6C8A30396}" destId="{82D8F25B-C446-1A49-81CD-6F228CD56853}" srcOrd="0" destOrd="0" presId="urn:microsoft.com/office/officeart/2005/8/layout/process4"/>
    <dgm:cxn modelId="{05675937-0593-684A-95C5-37147155FA20}" type="presOf" srcId="{5F717578-2ADA-5742-858A-4AAB8FD36121}" destId="{1DAB4355-EB5B-0841-ADEC-E81D56C429AA}" srcOrd="0" destOrd="0" presId="urn:microsoft.com/office/officeart/2005/8/layout/process4"/>
    <dgm:cxn modelId="{B0918696-3829-9B48-950A-4D3FB7AE3B22}" type="presOf" srcId="{F2C94093-0C34-B14D-9804-DCA7F48B1078}" destId="{E72C5FEA-C848-7347-A8E6-1EF9A2C11B6F}" srcOrd="0" destOrd="0" presId="urn:microsoft.com/office/officeart/2005/8/layout/process4"/>
    <dgm:cxn modelId="{A6CB72BA-5677-C547-97A0-BE97E867BA98}" srcId="{5F717578-2ADA-5742-858A-4AAB8FD36121}" destId="{F2C94093-0C34-B14D-9804-DCA7F48B1078}" srcOrd="1" destOrd="0" parTransId="{84D3A2FD-4E5C-EF42-8DB6-64D9F1EE1AC0}" sibTransId="{9F492156-0B65-D749-9249-ACA1BFFDF916}"/>
    <dgm:cxn modelId="{49A4ABE8-C860-3D4E-89EE-149AC41FDC7D}" srcId="{5F717578-2ADA-5742-858A-4AAB8FD36121}" destId="{28D46370-677C-D049-858A-B2B2E068D74D}" srcOrd="0" destOrd="0" parTransId="{992E4377-DB69-F844-8FA0-290E3BEFAEF2}" sibTransId="{DAEFF3A6-0DFA-0940-BE89-8369E1CB404F}"/>
    <dgm:cxn modelId="{B0272FEF-01BD-7842-A0FC-63BEF292AE02}" type="presOf" srcId="{56381417-EBFE-584B-B342-D8DE2031C1C5}" destId="{973F6072-6052-644C-97C1-458A0C543783}" srcOrd="0" destOrd="0" presId="urn:microsoft.com/office/officeart/2005/8/layout/process4"/>
    <dgm:cxn modelId="{AAAB67FD-0487-8F49-8BFC-8C7587B2E416}" srcId="{5F717578-2ADA-5742-858A-4AAB8FD36121}" destId="{56381417-EBFE-584B-B342-D8DE2031C1C5}" srcOrd="4" destOrd="0" parTransId="{E8E3E025-AC40-DB41-AEA6-32E6FD8A7956}" sibTransId="{EDA69729-9CE8-A54D-925E-9A6ACC1EAE55}"/>
    <dgm:cxn modelId="{0CF56757-A449-0C44-8246-4BA57840826B}" type="presParOf" srcId="{1DAB4355-EB5B-0841-ADEC-E81D56C429AA}" destId="{23CF7388-2135-C443-8469-C2BDA1DF8188}" srcOrd="0" destOrd="0" presId="urn:microsoft.com/office/officeart/2005/8/layout/process4"/>
    <dgm:cxn modelId="{EF7A597C-3ED2-1F4A-88B2-4598AEC3BD96}" type="presParOf" srcId="{23CF7388-2135-C443-8469-C2BDA1DF8188}" destId="{973F6072-6052-644C-97C1-458A0C543783}" srcOrd="0" destOrd="0" presId="urn:microsoft.com/office/officeart/2005/8/layout/process4"/>
    <dgm:cxn modelId="{1BCBD252-E4EF-4747-93D1-4A9097E65C61}" type="presParOf" srcId="{1DAB4355-EB5B-0841-ADEC-E81D56C429AA}" destId="{4528AC92-C63B-4849-B180-7F54D575EFA2}" srcOrd="1" destOrd="0" presId="urn:microsoft.com/office/officeart/2005/8/layout/process4"/>
    <dgm:cxn modelId="{3962181C-ADE4-CF45-8307-FFC47C123475}" type="presParOf" srcId="{1DAB4355-EB5B-0841-ADEC-E81D56C429AA}" destId="{2A0C25B5-AEE0-974E-AA45-855DECB8A0D7}" srcOrd="2" destOrd="0" presId="urn:microsoft.com/office/officeart/2005/8/layout/process4"/>
    <dgm:cxn modelId="{3D3BF5BC-D871-CE4F-ABD7-ADAD2D4CEB23}" type="presParOf" srcId="{2A0C25B5-AEE0-974E-AA45-855DECB8A0D7}" destId="{9659A786-26DE-2E40-8FED-C6DDD7AD86D0}" srcOrd="0" destOrd="0" presId="urn:microsoft.com/office/officeart/2005/8/layout/process4"/>
    <dgm:cxn modelId="{62B42AC7-1DA4-BA44-98DD-44ACA7376865}" type="presParOf" srcId="{1DAB4355-EB5B-0841-ADEC-E81D56C429AA}" destId="{253CA543-9ECA-2E4F-8A38-B37BC2FECF1F}" srcOrd="3" destOrd="0" presId="urn:microsoft.com/office/officeart/2005/8/layout/process4"/>
    <dgm:cxn modelId="{95253AF1-64BB-6643-90D5-1A86D5EA5604}" type="presParOf" srcId="{1DAB4355-EB5B-0841-ADEC-E81D56C429AA}" destId="{89B46851-3541-3546-9BC4-1512A47D950F}" srcOrd="4" destOrd="0" presId="urn:microsoft.com/office/officeart/2005/8/layout/process4"/>
    <dgm:cxn modelId="{4F057F0D-FE1E-AA48-B6F3-DCB9C4636660}" type="presParOf" srcId="{89B46851-3541-3546-9BC4-1512A47D950F}" destId="{82D8F25B-C446-1A49-81CD-6F228CD56853}" srcOrd="0" destOrd="0" presId="urn:microsoft.com/office/officeart/2005/8/layout/process4"/>
    <dgm:cxn modelId="{DBB4FD8C-FC8F-F540-9147-6B95DAE4936F}" type="presParOf" srcId="{1DAB4355-EB5B-0841-ADEC-E81D56C429AA}" destId="{0DCC3D17-BE1A-104C-AE70-BB0197BF8501}" srcOrd="5" destOrd="0" presId="urn:microsoft.com/office/officeart/2005/8/layout/process4"/>
    <dgm:cxn modelId="{3240955B-B65A-B34E-8927-DA6D927A906F}" type="presParOf" srcId="{1DAB4355-EB5B-0841-ADEC-E81D56C429AA}" destId="{6BFA6289-8AA1-2E46-86F9-E63F8CD425DC}" srcOrd="6" destOrd="0" presId="urn:microsoft.com/office/officeart/2005/8/layout/process4"/>
    <dgm:cxn modelId="{10DE9EB7-DD71-114A-8FEE-22DA592DABA0}" type="presParOf" srcId="{6BFA6289-8AA1-2E46-86F9-E63F8CD425DC}" destId="{E72C5FEA-C848-7347-A8E6-1EF9A2C11B6F}" srcOrd="0" destOrd="0" presId="urn:microsoft.com/office/officeart/2005/8/layout/process4"/>
    <dgm:cxn modelId="{01FFA229-62DF-7D4E-9818-D0D98929C254}" type="presParOf" srcId="{1DAB4355-EB5B-0841-ADEC-E81D56C429AA}" destId="{6456C571-847F-6B4F-ABDC-78D158AD5349}" srcOrd="7" destOrd="0" presId="urn:microsoft.com/office/officeart/2005/8/layout/process4"/>
    <dgm:cxn modelId="{90728E62-7433-1D44-AF57-AE821DA600AE}" type="presParOf" srcId="{1DAB4355-EB5B-0841-ADEC-E81D56C429AA}" destId="{47951413-FA7D-DA45-9847-E73244360000}" srcOrd="8" destOrd="0" presId="urn:microsoft.com/office/officeart/2005/8/layout/process4"/>
    <dgm:cxn modelId="{CB87F8E6-63D2-9740-9A60-BE1DBF6B71F3}" type="presParOf" srcId="{47951413-FA7D-DA45-9847-E73244360000}" destId="{6DD820FB-E9BA-EA4A-A2D7-43E88D207F2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8DF8FB-83C7-2144-9C75-5C4A769FA526}" type="doc">
      <dgm:prSet loTypeId="urn:microsoft.com/office/officeart/2005/8/layout/cycle3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6948DF7-651A-9B4D-AA9E-58E7B1AEC584}">
      <dgm:prSet phldrT="[Text]"/>
      <dgm:spPr>
        <a:solidFill>
          <a:srgbClr val="F94760"/>
        </a:solidFill>
      </dgm:spPr>
      <dgm:t>
        <a:bodyPr/>
        <a:lstStyle/>
        <a:p>
          <a:r>
            <a:rPr lang="en-US" dirty="0"/>
            <a:t>1</a:t>
          </a:r>
        </a:p>
        <a:p>
          <a:r>
            <a:rPr lang="en-US" dirty="0"/>
            <a:t>Add non-Common App colleges to the Colleges I'm Applying To list</a:t>
          </a:r>
        </a:p>
      </dgm:t>
    </dgm:pt>
    <dgm:pt modelId="{470DB782-AB0D-4B44-A090-061CAA7A572E}" type="parTrans" cxnId="{432B59F7-2356-0E40-BBD0-E6BEA71FA947}">
      <dgm:prSet/>
      <dgm:spPr/>
      <dgm:t>
        <a:bodyPr/>
        <a:lstStyle/>
        <a:p>
          <a:endParaRPr lang="en-US"/>
        </a:p>
      </dgm:t>
    </dgm:pt>
    <dgm:pt modelId="{19F62036-0FAB-1640-A85C-95DD6B3A1041}" type="sibTrans" cxnId="{432B59F7-2356-0E40-BBD0-E6BEA71FA947}">
      <dgm:prSet/>
      <dgm:spPr/>
      <dgm:t>
        <a:bodyPr/>
        <a:lstStyle/>
        <a:p>
          <a:endParaRPr lang="en-US"/>
        </a:p>
      </dgm:t>
    </dgm:pt>
    <dgm:pt modelId="{53E7482D-063D-3749-9A8F-18E45495300E}">
      <dgm:prSet phldrT="[Text]"/>
      <dgm:spPr>
        <a:solidFill>
          <a:srgbClr val="EC435B"/>
        </a:solidFill>
      </dgm:spPr>
      <dgm:t>
        <a:bodyPr/>
        <a:lstStyle/>
        <a:p>
          <a:r>
            <a:rPr lang="en-US" dirty="0"/>
            <a:t>2</a:t>
          </a:r>
        </a:p>
        <a:p>
          <a:r>
            <a:rPr lang="en-US" dirty="0"/>
            <a:t>Request application and transcripts for Common App and non-Common App colleges via Naviance Student</a:t>
          </a:r>
        </a:p>
      </dgm:t>
    </dgm:pt>
    <dgm:pt modelId="{C96D4968-2CA6-A24E-A49E-A1148F329131}" type="parTrans" cxnId="{FB2279C8-3C7E-2145-8D59-DCB07BDD3EDD}">
      <dgm:prSet/>
      <dgm:spPr/>
      <dgm:t>
        <a:bodyPr/>
        <a:lstStyle/>
        <a:p>
          <a:endParaRPr lang="en-US"/>
        </a:p>
      </dgm:t>
    </dgm:pt>
    <dgm:pt modelId="{B56B6843-CE81-5D49-946C-8EBE70D5210E}" type="sibTrans" cxnId="{FB2279C8-3C7E-2145-8D59-DCB07BDD3EDD}">
      <dgm:prSet/>
      <dgm:spPr/>
      <dgm:t>
        <a:bodyPr/>
        <a:lstStyle/>
        <a:p>
          <a:endParaRPr lang="en-US"/>
        </a:p>
      </dgm:t>
    </dgm:pt>
    <dgm:pt modelId="{407DCE4C-5CA9-BE4A-B152-92C33FA86B8B}">
      <dgm:prSet phldrT="[Text]"/>
      <dgm:spPr>
        <a:solidFill>
          <a:srgbClr val="F94760"/>
        </a:solidFill>
      </dgm:spPr>
      <dgm:t>
        <a:bodyPr/>
        <a:lstStyle/>
        <a:p>
          <a:r>
            <a:rPr lang="en-US" dirty="0"/>
            <a:t>4</a:t>
          </a:r>
        </a:p>
        <a:p>
          <a:r>
            <a:rPr lang="en-US" dirty="0"/>
            <a:t>Track status of requested transcripts and recommendations</a:t>
          </a:r>
        </a:p>
      </dgm:t>
    </dgm:pt>
    <dgm:pt modelId="{6A8B393F-91AE-644F-8948-11D703D8ED04}" type="parTrans" cxnId="{A770F17E-AE4B-BA47-9E64-AD19C4C3C3C5}">
      <dgm:prSet/>
      <dgm:spPr/>
      <dgm:t>
        <a:bodyPr/>
        <a:lstStyle/>
        <a:p>
          <a:endParaRPr lang="en-US"/>
        </a:p>
      </dgm:t>
    </dgm:pt>
    <dgm:pt modelId="{D265865A-7543-0046-857B-236CA434F223}" type="sibTrans" cxnId="{A770F17E-AE4B-BA47-9E64-AD19C4C3C3C5}">
      <dgm:prSet/>
      <dgm:spPr/>
      <dgm:t>
        <a:bodyPr/>
        <a:lstStyle/>
        <a:p>
          <a:endParaRPr lang="en-US"/>
        </a:p>
      </dgm:t>
    </dgm:pt>
    <dgm:pt modelId="{D73EF22B-118C-2D45-87C9-50B569F8D2EB}">
      <dgm:prSet phldrT="[Text]"/>
      <dgm:spPr>
        <a:solidFill>
          <a:srgbClr val="ED4058"/>
        </a:solidFill>
      </dgm:spPr>
      <dgm:t>
        <a:bodyPr/>
        <a:lstStyle/>
        <a:p>
          <a:r>
            <a:rPr lang="en-US" dirty="0"/>
            <a:t>3</a:t>
          </a:r>
        </a:p>
        <a:p>
          <a:r>
            <a:rPr lang="en-US" dirty="0"/>
            <a:t>Request teacher recommendation letters via Naviance Student</a:t>
          </a:r>
        </a:p>
      </dgm:t>
    </dgm:pt>
    <dgm:pt modelId="{7CD369C3-6620-3F43-9DDD-333ADC6EAFB0}" type="parTrans" cxnId="{BE777C16-CF7C-4743-BB64-DB368F66A9DF}">
      <dgm:prSet/>
      <dgm:spPr/>
      <dgm:t>
        <a:bodyPr/>
        <a:lstStyle/>
        <a:p>
          <a:endParaRPr lang="en-US"/>
        </a:p>
      </dgm:t>
    </dgm:pt>
    <dgm:pt modelId="{B3182B98-178D-D84B-B73F-D51D71324245}" type="sibTrans" cxnId="{BE777C16-CF7C-4743-BB64-DB368F66A9DF}">
      <dgm:prSet/>
      <dgm:spPr/>
      <dgm:t>
        <a:bodyPr/>
        <a:lstStyle/>
        <a:p>
          <a:endParaRPr lang="en-US"/>
        </a:p>
      </dgm:t>
    </dgm:pt>
    <dgm:pt modelId="{26DC7EC6-A315-3442-9671-D0F391F38874}" type="pres">
      <dgm:prSet presAssocID="{AF8DF8FB-83C7-2144-9C75-5C4A769FA526}" presName="Name0" presStyleCnt="0">
        <dgm:presLayoutVars>
          <dgm:dir/>
          <dgm:resizeHandles val="exact"/>
        </dgm:presLayoutVars>
      </dgm:prSet>
      <dgm:spPr/>
    </dgm:pt>
    <dgm:pt modelId="{76411A1D-4F93-0B44-B6E1-FD523D5D2DA0}" type="pres">
      <dgm:prSet presAssocID="{AF8DF8FB-83C7-2144-9C75-5C4A769FA526}" presName="cycle" presStyleCnt="0"/>
      <dgm:spPr/>
    </dgm:pt>
    <dgm:pt modelId="{E4A019B0-737E-7148-82CD-CA49B30634BD}" type="pres">
      <dgm:prSet presAssocID="{C6948DF7-651A-9B4D-AA9E-58E7B1AEC584}" presName="nodeFirstNode" presStyleLbl="node1" presStyleIdx="0" presStyleCnt="4">
        <dgm:presLayoutVars>
          <dgm:bulletEnabled val="1"/>
        </dgm:presLayoutVars>
      </dgm:prSet>
      <dgm:spPr/>
    </dgm:pt>
    <dgm:pt modelId="{6659B14D-708E-C548-9A67-011D2AD4D5C6}" type="pres">
      <dgm:prSet presAssocID="{19F62036-0FAB-1640-A85C-95DD6B3A1041}" presName="sibTransFirstNode" presStyleLbl="bgShp" presStyleIdx="0" presStyleCnt="1"/>
      <dgm:spPr/>
    </dgm:pt>
    <dgm:pt modelId="{C5C37C1E-D99E-D24A-A1D5-CECC5ACDD6A9}" type="pres">
      <dgm:prSet presAssocID="{53E7482D-063D-3749-9A8F-18E45495300E}" presName="nodeFollowingNodes" presStyleLbl="node1" presStyleIdx="1" presStyleCnt="4">
        <dgm:presLayoutVars>
          <dgm:bulletEnabled val="1"/>
        </dgm:presLayoutVars>
      </dgm:prSet>
      <dgm:spPr/>
    </dgm:pt>
    <dgm:pt modelId="{9EDC1E91-2F6D-1A41-8336-5DD3A6831702}" type="pres">
      <dgm:prSet presAssocID="{D73EF22B-118C-2D45-87C9-50B569F8D2EB}" presName="nodeFollowingNodes" presStyleLbl="node1" presStyleIdx="2" presStyleCnt="4">
        <dgm:presLayoutVars>
          <dgm:bulletEnabled val="1"/>
        </dgm:presLayoutVars>
      </dgm:prSet>
      <dgm:spPr/>
    </dgm:pt>
    <dgm:pt modelId="{19C6EEAE-85AA-DD4C-A4CA-EAA53351A4BC}" type="pres">
      <dgm:prSet presAssocID="{407DCE4C-5CA9-BE4A-B152-92C33FA86B8B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BE777C16-CF7C-4743-BB64-DB368F66A9DF}" srcId="{AF8DF8FB-83C7-2144-9C75-5C4A769FA526}" destId="{D73EF22B-118C-2D45-87C9-50B569F8D2EB}" srcOrd="2" destOrd="0" parTransId="{7CD369C3-6620-3F43-9DDD-333ADC6EAFB0}" sibTransId="{B3182B98-178D-D84B-B73F-D51D71324245}"/>
    <dgm:cxn modelId="{3E939E2C-681D-8848-8FC5-402843A24FF0}" type="presOf" srcId="{C6948DF7-651A-9B4D-AA9E-58E7B1AEC584}" destId="{E4A019B0-737E-7148-82CD-CA49B30634BD}" srcOrd="0" destOrd="0" presId="urn:microsoft.com/office/officeart/2005/8/layout/cycle3"/>
    <dgm:cxn modelId="{13225041-04D5-4E4E-BA2E-8968B5AC085A}" type="presOf" srcId="{AF8DF8FB-83C7-2144-9C75-5C4A769FA526}" destId="{26DC7EC6-A315-3442-9671-D0F391F38874}" srcOrd="0" destOrd="0" presId="urn:microsoft.com/office/officeart/2005/8/layout/cycle3"/>
    <dgm:cxn modelId="{EAB23842-CC0F-4B43-B2FC-48EF32A0CC2C}" type="presOf" srcId="{D73EF22B-118C-2D45-87C9-50B569F8D2EB}" destId="{9EDC1E91-2F6D-1A41-8336-5DD3A6831702}" srcOrd="0" destOrd="0" presId="urn:microsoft.com/office/officeart/2005/8/layout/cycle3"/>
    <dgm:cxn modelId="{BAE9CD6A-E6F3-4A46-9AC1-C7748B3B0492}" type="presOf" srcId="{53E7482D-063D-3749-9A8F-18E45495300E}" destId="{C5C37C1E-D99E-D24A-A1D5-CECC5ACDD6A9}" srcOrd="0" destOrd="0" presId="urn:microsoft.com/office/officeart/2005/8/layout/cycle3"/>
    <dgm:cxn modelId="{A518C27A-AE8E-8E44-8DD1-C9547F6AF950}" type="presOf" srcId="{19F62036-0FAB-1640-A85C-95DD6B3A1041}" destId="{6659B14D-708E-C548-9A67-011D2AD4D5C6}" srcOrd="0" destOrd="0" presId="urn:microsoft.com/office/officeart/2005/8/layout/cycle3"/>
    <dgm:cxn modelId="{A770F17E-AE4B-BA47-9E64-AD19C4C3C3C5}" srcId="{AF8DF8FB-83C7-2144-9C75-5C4A769FA526}" destId="{407DCE4C-5CA9-BE4A-B152-92C33FA86B8B}" srcOrd="3" destOrd="0" parTransId="{6A8B393F-91AE-644F-8948-11D703D8ED04}" sibTransId="{D265865A-7543-0046-857B-236CA434F223}"/>
    <dgm:cxn modelId="{FB2279C8-3C7E-2145-8D59-DCB07BDD3EDD}" srcId="{AF8DF8FB-83C7-2144-9C75-5C4A769FA526}" destId="{53E7482D-063D-3749-9A8F-18E45495300E}" srcOrd="1" destOrd="0" parTransId="{C96D4968-2CA6-A24E-A49E-A1148F329131}" sibTransId="{B56B6843-CE81-5D49-946C-8EBE70D5210E}"/>
    <dgm:cxn modelId="{96F2CCCB-2980-6641-A9E2-2524D50BD2B8}" type="presOf" srcId="{407DCE4C-5CA9-BE4A-B152-92C33FA86B8B}" destId="{19C6EEAE-85AA-DD4C-A4CA-EAA53351A4BC}" srcOrd="0" destOrd="0" presId="urn:microsoft.com/office/officeart/2005/8/layout/cycle3"/>
    <dgm:cxn modelId="{432B59F7-2356-0E40-BBD0-E6BEA71FA947}" srcId="{AF8DF8FB-83C7-2144-9C75-5C4A769FA526}" destId="{C6948DF7-651A-9B4D-AA9E-58E7B1AEC584}" srcOrd="0" destOrd="0" parTransId="{470DB782-AB0D-4B44-A090-061CAA7A572E}" sibTransId="{19F62036-0FAB-1640-A85C-95DD6B3A1041}"/>
    <dgm:cxn modelId="{C9D83F57-FDEC-6248-8470-6E8C3ED8717C}" type="presParOf" srcId="{26DC7EC6-A315-3442-9671-D0F391F38874}" destId="{76411A1D-4F93-0B44-B6E1-FD523D5D2DA0}" srcOrd="0" destOrd="0" presId="urn:microsoft.com/office/officeart/2005/8/layout/cycle3"/>
    <dgm:cxn modelId="{693A3620-1370-0744-A20A-3872B3F7CF53}" type="presParOf" srcId="{76411A1D-4F93-0B44-B6E1-FD523D5D2DA0}" destId="{E4A019B0-737E-7148-82CD-CA49B30634BD}" srcOrd="0" destOrd="0" presId="urn:microsoft.com/office/officeart/2005/8/layout/cycle3"/>
    <dgm:cxn modelId="{19E90C8A-D177-864B-9A5E-47B667900FF5}" type="presParOf" srcId="{76411A1D-4F93-0B44-B6E1-FD523D5D2DA0}" destId="{6659B14D-708E-C548-9A67-011D2AD4D5C6}" srcOrd="1" destOrd="0" presId="urn:microsoft.com/office/officeart/2005/8/layout/cycle3"/>
    <dgm:cxn modelId="{F0412111-AD8D-FE4C-9E86-3524786B1166}" type="presParOf" srcId="{76411A1D-4F93-0B44-B6E1-FD523D5D2DA0}" destId="{C5C37C1E-D99E-D24A-A1D5-CECC5ACDD6A9}" srcOrd="2" destOrd="0" presId="urn:microsoft.com/office/officeart/2005/8/layout/cycle3"/>
    <dgm:cxn modelId="{8885DA77-2BB3-B146-898A-B9B5705344B5}" type="presParOf" srcId="{76411A1D-4F93-0B44-B6E1-FD523D5D2DA0}" destId="{9EDC1E91-2F6D-1A41-8336-5DD3A6831702}" srcOrd="3" destOrd="0" presId="urn:microsoft.com/office/officeart/2005/8/layout/cycle3"/>
    <dgm:cxn modelId="{5152128B-7DFB-094B-B391-9C6DB19ABBFE}" type="presParOf" srcId="{76411A1D-4F93-0B44-B6E1-FD523D5D2DA0}" destId="{19C6EEAE-85AA-DD4C-A4CA-EAA53351A4BC}" srcOrd="4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EB95F-9854-BA4D-86A9-2B123E7744D6}">
      <dsp:nvSpPr>
        <dsp:cNvPr id="0" name=""/>
        <dsp:cNvSpPr/>
      </dsp:nvSpPr>
      <dsp:spPr>
        <a:xfrm>
          <a:off x="1888274" y="2479"/>
          <a:ext cx="2319451" cy="579862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Create Common App account</a:t>
          </a:r>
        </a:p>
      </dsp:txBody>
      <dsp:txXfrm>
        <a:off x="1905258" y="19463"/>
        <a:ext cx="2285483" cy="545894"/>
      </dsp:txXfrm>
    </dsp:sp>
    <dsp:sp modelId="{736B18FB-024D-3D43-9174-DA042E54B68A}">
      <dsp:nvSpPr>
        <dsp:cNvPr id="0" name=""/>
        <dsp:cNvSpPr/>
      </dsp:nvSpPr>
      <dsp:spPr>
        <a:xfrm rot="5400000">
          <a:off x="2939275" y="596839"/>
          <a:ext cx="217448" cy="260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2969718" y="618584"/>
        <a:ext cx="156562" cy="152214"/>
      </dsp:txXfrm>
    </dsp:sp>
    <dsp:sp modelId="{B67F9192-15A6-7B4E-B3C2-545BFF6332D2}">
      <dsp:nvSpPr>
        <dsp:cNvPr id="0" name=""/>
        <dsp:cNvSpPr/>
      </dsp:nvSpPr>
      <dsp:spPr>
        <a:xfrm>
          <a:off x="1888274" y="872274"/>
          <a:ext cx="2319451" cy="579862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67816"/>
            <a:satOff val="1294"/>
            <a:lumOff val="57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Sign CA FERPA release waiver</a:t>
          </a:r>
        </a:p>
      </dsp:txBody>
      <dsp:txXfrm>
        <a:off x="1905258" y="889258"/>
        <a:ext cx="2285483" cy="545894"/>
      </dsp:txXfrm>
    </dsp:sp>
    <dsp:sp modelId="{AADD395A-696A-ED41-B3C9-6261C08AE225}">
      <dsp:nvSpPr>
        <dsp:cNvPr id="0" name=""/>
        <dsp:cNvSpPr/>
      </dsp:nvSpPr>
      <dsp:spPr>
        <a:xfrm rot="5400000">
          <a:off x="2939275" y="1466633"/>
          <a:ext cx="217448" cy="260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90432"/>
            <a:satOff val="-209"/>
            <a:lumOff val="66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2969718" y="1488378"/>
        <a:ext cx="156562" cy="152214"/>
      </dsp:txXfrm>
    </dsp:sp>
    <dsp:sp modelId="{596C5465-6D32-144E-8876-C096BC19CA24}">
      <dsp:nvSpPr>
        <dsp:cNvPr id="0" name=""/>
        <dsp:cNvSpPr/>
      </dsp:nvSpPr>
      <dsp:spPr>
        <a:xfrm>
          <a:off x="1888274" y="1742068"/>
          <a:ext cx="2319451" cy="579862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135632"/>
            <a:satOff val="2588"/>
            <a:lumOff val="114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Match CA account in Naviance</a:t>
          </a:r>
        </a:p>
      </dsp:txBody>
      <dsp:txXfrm>
        <a:off x="1905258" y="1759052"/>
        <a:ext cx="2285483" cy="545894"/>
      </dsp:txXfrm>
    </dsp:sp>
    <dsp:sp modelId="{D357CAB3-EA52-6140-ABDF-37820F155D71}">
      <dsp:nvSpPr>
        <dsp:cNvPr id="0" name=""/>
        <dsp:cNvSpPr/>
      </dsp:nvSpPr>
      <dsp:spPr>
        <a:xfrm rot="5400000">
          <a:off x="2939275" y="2336428"/>
          <a:ext cx="217448" cy="260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180863"/>
            <a:satOff val="-417"/>
            <a:lumOff val="132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2969718" y="2358173"/>
        <a:ext cx="156562" cy="152214"/>
      </dsp:txXfrm>
    </dsp:sp>
    <dsp:sp modelId="{D16C6E80-308D-904B-9AA2-90E61197C1C7}">
      <dsp:nvSpPr>
        <dsp:cNvPr id="0" name=""/>
        <dsp:cNvSpPr/>
      </dsp:nvSpPr>
      <dsp:spPr>
        <a:xfrm>
          <a:off x="1888274" y="2611862"/>
          <a:ext cx="2319451" cy="579862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203448"/>
            <a:satOff val="3881"/>
            <a:lumOff val="171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Add colleges to application list</a:t>
          </a:r>
        </a:p>
      </dsp:txBody>
      <dsp:txXfrm>
        <a:off x="1905258" y="2628846"/>
        <a:ext cx="2285483" cy="545894"/>
      </dsp:txXfrm>
    </dsp:sp>
    <dsp:sp modelId="{DBDC6981-7662-4247-ADF6-036B2A4C4C77}">
      <dsp:nvSpPr>
        <dsp:cNvPr id="0" name=""/>
        <dsp:cNvSpPr/>
      </dsp:nvSpPr>
      <dsp:spPr>
        <a:xfrm rot="5400000">
          <a:off x="2939275" y="3206222"/>
          <a:ext cx="217448" cy="260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271295"/>
            <a:satOff val="-626"/>
            <a:lumOff val="198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2969718" y="3227967"/>
        <a:ext cx="156562" cy="152214"/>
      </dsp:txXfrm>
    </dsp:sp>
    <dsp:sp modelId="{50490529-228E-A849-AB6A-607D65CED355}">
      <dsp:nvSpPr>
        <dsp:cNvPr id="0" name=""/>
        <dsp:cNvSpPr/>
      </dsp:nvSpPr>
      <dsp:spPr>
        <a:xfrm>
          <a:off x="1888274" y="3481657"/>
          <a:ext cx="2319451" cy="579862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Request LORs and transcripts</a:t>
          </a:r>
        </a:p>
      </dsp:txBody>
      <dsp:txXfrm>
        <a:off x="1905258" y="3498641"/>
        <a:ext cx="2285483" cy="5458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EB95F-9854-BA4D-86A9-2B123E7744D6}">
      <dsp:nvSpPr>
        <dsp:cNvPr id="0" name=""/>
        <dsp:cNvSpPr/>
      </dsp:nvSpPr>
      <dsp:spPr>
        <a:xfrm>
          <a:off x="1888274" y="2479"/>
          <a:ext cx="2319451" cy="579862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Manage LOR and transcript requests</a:t>
          </a:r>
        </a:p>
      </dsp:txBody>
      <dsp:txXfrm>
        <a:off x="1905258" y="19463"/>
        <a:ext cx="2285483" cy="545894"/>
      </dsp:txXfrm>
    </dsp:sp>
    <dsp:sp modelId="{736B18FB-024D-3D43-9174-DA042E54B68A}">
      <dsp:nvSpPr>
        <dsp:cNvPr id="0" name=""/>
        <dsp:cNvSpPr/>
      </dsp:nvSpPr>
      <dsp:spPr>
        <a:xfrm rot="5400000">
          <a:off x="2939275" y="596839"/>
          <a:ext cx="217448" cy="260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2969718" y="618584"/>
        <a:ext cx="156562" cy="152214"/>
      </dsp:txXfrm>
    </dsp:sp>
    <dsp:sp modelId="{B67F9192-15A6-7B4E-B3C2-545BFF6332D2}">
      <dsp:nvSpPr>
        <dsp:cNvPr id="0" name=""/>
        <dsp:cNvSpPr/>
      </dsp:nvSpPr>
      <dsp:spPr>
        <a:xfrm>
          <a:off x="1888274" y="872274"/>
          <a:ext cx="2319451" cy="579862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Prepare school-wide documents</a:t>
          </a:r>
        </a:p>
      </dsp:txBody>
      <dsp:txXfrm>
        <a:off x="1905258" y="889258"/>
        <a:ext cx="2285483" cy="545894"/>
      </dsp:txXfrm>
    </dsp:sp>
    <dsp:sp modelId="{AADD395A-696A-ED41-B3C9-6261C08AE225}">
      <dsp:nvSpPr>
        <dsp:cNvPr id="0" name=""/>
        <dsp:cNvSpPr/>
      </dsp:nvSpPr>
      <dsp:spPr>
        <a:xfrm rot="5400000">
          <a:off x="2939275" y="1466633"/>
          <a:ext cx="217448" cy="260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52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2969718" y="1488378"/>
        <a:ext cx="156562" cy="152214"/>
      </dsp:txXfrm>
    </dsp:sp>
    <dsp:sp modelId="{596C5465-6D32-144E-8876-C096BC19CA24}">
      <dsp:nvSpPr>
        <dsp:cNvPr id="0" name=""/>
        <dsp:cNvSpPr/>
      </dsp:nvSpPr>
      <dsp:spPr>
        <a:xfrm>
          <a:off x="1888274" y="1742068"/>
          <a:ext cx="2319451" cy="579862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Prepare student-specific documents</a:t>
          </a:r>
        </a:p>
      </dsp:txBody>
      <dsp:txXfrm>
        <a:off x="1905258" y="1759052"/>
        <a:ext cx="2285483" cy="545894"/>
      </dsp:txXfrm>
    </dsp:sp>
    <dsp:sp modelId="{D357CAB3-EA52-6140-ABDF-37820F155D71}">
      <dsp:nvSpPr>
        <dsp:cNvPr id="0" name=""/>
        <dsp:cNvSpPr/>
      </dsp:nvSpPr>
      <dsp:spPr>
        <a:xfrm rot="5400000">
          <a:off x="2939275" y="2336428"/>
          <a:ext cx="217448" cy="260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105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2969718" y="2358173"/>
        <a:ext cx="156562" cy="152214"/>
      </dsp:txXfrm>
    </dsp:sp>
    <dsp:sp modelId="{D16C6E80-308D-904B-9AA2-90E61197C1C7}">
      <dsp:nvSpPr>
        <dsp:cNvPr id="0" name=""/>
        <dsp:cNvSpPr/>
      </dsp:nvSpPr>
      <dsp:spPr>
        <a:xfrm>
          <a:off x="1888274" y="2611862"/>
          <a:ext cx="2319451" cy="579862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Send documents</a:t>
          </a:r>
        </a:p>
      </dsp:txBody>
      <dsp:txXfrm>
        <a:off x="1905258" y="2628846"/>
        <a:ext cx="2285483" cy="545894"/>
      </dsp:txXfrm>
    </dsp:sp>
    <dsp:sp modelId="{DBDC6981-7662-4247-ADF6-036B2A4C4C77}">
      <dsp:nvSpPr>
        <dsp:cNvPr id="0" name=""/>
        <dsp:cNvSpPr/>
      </dsp:nvSpPr>
      <dsp:spPr>
        <a:xfrm rot="5400000">
          <a:off x="2939275" y="3206222"/>
          <a:ext cx="217448" cy="260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158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2969718" y="3227967"/>
        <a:ext cx="156562" cy="152214"/>
      </dsp:txXfrm>
    </dsp:sp>
    <dsp:sp modelId="{50490529-228E-A849-AB6A-607D65CED355}">
      <dsp:nvSpPr>
        <dsp:cNvPr id="0" name=""/>
        <dsp:cNvSpPr/>
      </dsp:nvSpPr>
      <dsp:spPr>
        <a:xfrm>
          <a:off x="1888274" y="3481657"/>
          <a:ext cx="2319451" cy="579862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Track submitted documents</a:t>
          </a:r>
        </a:p>
      </dsp:txBody>
      <dsp:txXfrm>
        <a:off x="1905258" y="3498641"/>
        <a:ext cx="2285483" cy="5458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EB95F-9854-BA4D-86A9-2B123E7744D6}">
      <dsp:nvSpPr>
        <dsp:cNvPr id="0" name=""/>
        <dsp:cNvSpPr/>
      </dsp:nvSpPr>
      <dsp:spPr>
        <a:xfrm>
          <a:off x="1894194" y="1127"/>
          <a:ext cx="2307610" cy="576902"/>
        </a:xfrm>
        <a:prstGeom prst="roundRect">
          <a:avLst>
            <a:gd name="adj" fmla="val 10000"/>
          </a:avLst>
        </a:prstGeom>
        <a:solidFill>
          <a:srgbClr val="F94760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Student requests mid-year &amp; final materials</a:t>
          </a:r>
        </a:p>
      </dsp:txBody>
      <dsp:txXfrm>
        <a:off x="1911091" y="18024"/>
        <a:ext cx="2273816" cy="543108"/>
      </dsp:txXfrm>
    </dsp:sp>
    <dsp:sp modelId="{736B18FB-024D-3D43-9174-DA042E54B68A}">
      <dsp:nvSpPr>
        <dsp:cNvPr id="0" name=""/>
        <dsp:cNvSpPr/>
      </dsp:nvSpPr>
      <dsp:spPr>
        <a:xfrm rot="5400000">
          <a:off x="2939830" y="592452"/>
          <a:ext cx="216338" cy="259606"/>
        </a:xfrm>
        <a:prstGeom prst="rightArrow">
          <a:avLst>
            <a:gd name="adj1" fmla="val 60000"/>
            <a:gd name="adj2" fmla="val 50000"/>
          </a:avLst>
        </a:prstGeom>
        <a:solidFill>
          <a:srgbClr val="EC435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2970118" y="614086"/>
        <a:ext cx="155764" cy="151437"/>
      </dsp:txXfrm>
    </dsp:sp>
    <dsp:sp modelId="{B67F9192-15A6-7B4E-B3C2-545BFF6332D2}">
      <dsp:nvSpPr>
        <dsp:cNvPr id="0" name=""/>
        <dsp:cNvSpPr/>
      </dsp:nvSpPr>
      <dsp:spPr>
        <a:xfrm>
          <a:off x="1894194" y="866481"/>
          <a:ext cx="2307610" cy="576902"/>
        </a:xfrm>
        <a:prstGeom prst="roundRect">
          <a:avLst>
            <a:gd name="adj" fmla="val 10000"/>
          </a:avLst>
        </a:prstGeom>
        <a:solidFill>
          <a:srgbClr val="ED4058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Staff prepares &amp; sends mid-year materials</a:t>
          </a:r>
        </a:p>
      </dsp:txBody>
      <dsp:txXfrm>
        <a:off x="1911091" y="883378"/>
        <a:ext cx="2273816" cy="543108"/>
      </dsp:txXfrm>
    </dsp:sp>
    <dsp:sp modelId="{AADD395A-696A-ED41-B3C9-6261C08AE225}">
      <dsp:nvSpPr>
        <dsp:cNvPr id="0" name=""/>
        <dsp:cNvSpPr/>
      </dsp:nvSpPr>
      <dsp:spPr>
        <a:xfrm rot="5400000">
          <a:off x="2939830" y="1457806"/>
          <a:ext cx="216338" cy="259606"/>
        </a:xfrm>
        <a:prstGeom prst="rightArrow">
          <a:avLst>
            <a:gd name="adj1" fmla="val 60000"/>
            <a:gd name="adj2" fmla="val 50000"/>
          </a:avLst>
        </a:prstGeom>
        <a:solidFill>
          <a:srgbClr val="EC435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2970118" y="1479440"/>
        <a:ext cx="155764" cy="151437"/>
      </dsp:txXfrm>
    </dsp:sp>
    <dsp:sp modelId="{596C5465-6D32-144E-8876-C096BC19CA24}">
      <dsp:nvSpPr>
        <dsp:cNvPr id="0" name=""/>
        <dsp:cNvSpPr/>
      </dsp:nvSpPr>
      <dsp:spPr>
        <a:xfrm>
          <a:off x="1894194" y="1731835"/>
          <a:ext cx="2307610" cy="576902"/>
        </a:xfrm>
        <a:prstGeom prst="roundRect">
          <a:avLst>
            <a:gd name="adj" fmla="val 10000"/>
          </a:avLst>
        </a:prstGeom>
        <a:solidFill>
          <a:srgbClr val="F9476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Staff prepares &amp; sends final materials </a:t>
          </a:r>
        </a:p>
      </dsp:txBody>
      <dsp:txXfrm>
        <a:off x="1911091" y="1748732"/>
        <a:ext cx="2273816" cy="5431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F6072-6052-644C-97C1-458A0C543783}">
      <dsp:nvSpPr>
        <dsp:cNvPr id="0" name=""/>
        <dsp:cNvSpPr/>
      </dsp:nvSpPr>
      <dsp:spPr>
        <a:xfrm>
          <a:off x="0" y="3226413"/>
          <a:ext cx="8193731" cy="529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Request materials for college applications in Naviance Student (teacher recommendations/transcripts) </a:t>
          </a:r>
        </a:p>
      </dsp:txBody>
      <dsp:txXfrm>
        <a:off x="0" y="3226413"/>
        <a:ext cx="8193731" cy="529320"/>
      </dsp:txXfrm>
    </dsp:sp>
    <dsp:sp modelId="{9659A786-26DE-2E40-8FED-C6DDD7AD86D0}">
      <dsp:nvSpPr>
        <dsp:cNvPr id="0" name=""/>
        <dsp:cNvSpPr/>
      </dsp:nvSpPr>
      <dsp:spPr>
        <a:xfrm rot="10800000">
          <a:off x="0" y="2420259"/>
          <a:ext cx="8193731" cy="81409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Add Common App colleges on commonapp.org* and add non-Common App colleges to the Colleges I'm Applying To list in Naviance Student 	</a:t>
          </a:r>
        </a:p>
      </dsp:txBody>
      <dsp:txXfrm rot="10800000">
        <a:off x="0" y="2420259"/>
        <a:ext cx="8193731" cy="528974"/>
      </dsp:txXfrm>
    </dsp:sp>
    <dsp:sp modelId="{82D8F25B-C446-1A49-81CD-6F228CD56853}">
      <dsp:nvSpPr>
        <dsp:cNvPr id="0" name=""/>
        <dsp:cNvSpPr/>
      </dsp:nvSpPr>
      <dsp:spPr>
        <a:xfrm rot="10800000">
          <a:off x="0" y="1614104"/>
          <a:ext cx="8193731" cy="81409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Complete the Common App Account Matching process in Naviance Student (for Common App colleges only)</a:t>
          </a:r>
        </a:p>
      </dsp:txBody>
      <dsp:txXfrm rot="10800000">
        <a:off x="0" y="1614104"/>
        <a:ext cx="8193731" cy="528974"/>
      </dsp:txXfrm>
    </dsp:sp>
    <dsp:sp modelId="{E72C5FEA-C848-7347-A8E6-1EF9A2C11B6F}">
      <dsp:nvSpPr>
        <dsp:cNvPr id="0" name=""/>
        <dsp:cNvSpPr/>
      </dsp:nvSpPr>
      <dsp:spPr>
        <a:xfrm rot="10800000">
          <a:off x="0" y="807950"/>
          <a:ext cx="8193731" cy="81409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On </a:t>
          </a:r>
          <a:r>
            <a:rPr lang="en-US" sz="1200" b="1" kern="1200" dirty="0" err="1"/>
            <a:t>commonapp.org</a:t>
          </a:r>
          <a:r>
            <a:rPr lang="en-US" sz="1200" b="1" kern="1200" dirty="0"/>
            <a:t>, enter high school information, add at least one college, and sign the FERPA Release Authorization (Common App Only)</a:t>
          </a:r>
        </a:p>
      </dsp:txBody>
      <dsp:txXfrm rot="10800000">
        <a:off x="0" y="807950"/>
        <a:ext cx="8193731" cy="528974"/>
      </dsp:txXfrm>
    </dsp:sp>
    <dsp:sp modelId="{6DD820FB-E9BA-EA4A-A2D7-43E88D207F21}">
      <dsp:nvSpPr>
        <dsp:cNvPr id="0" name=""/>
        <dsp:cNvSpPr/>
      </dsp:nvSpPr>
      <dsp:spPr>
        <a:xfrm rot="10800000">
          <a:off x="0" y="1796"/>
          <a:ext cx="8193731" cy="81409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Register with Common App after August 1 (Common App Only)</a:t>
          </a:r>
        </a:p>
      </dsp:txBody>
      <dsp:txXfrm rot="10800000">
        <a:off x="0" y="1796"/>
        <a:ext cx="8193731" cy="5289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9B14D-708E-C548-9A67-011D2AD4D5C6}">
      <dsp:nvSpPr>
        <dsp:cNvPr id="0" name=""/>
        <dsp:cNvSpPr/>
      </dsp:nvSpPr>
      <dsp:spPr>
        <a:xfrm>
          <a:off x="773623" y="-48584"/>
          <a:ext cx="3250360" cy="3250360"/>
        </a:xfrm>
        <a:prstGeom prst="circularArrow">
          <a:avLst>
            <a:gd name="adj1" fmla="val 4668"/>
            <a:gd name="adj2" fmla="val 272909"/>
            <a:gd name="adj3" fmla="val 13105560"/>
            <a:gd name="adj4" fmla="val 17846853"/>
            <a:gd name="adj5" fmla="val 484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019B0-737E-7148-82CD-CA49B30634BD}">
      <dsp:nvSpPr>
        <dsp:cNvPr id="0" name=""/>
        <dsp:cNvSpPr/>
      </dsp:nvSpPr>
      <dsp:spPr>
        <a:xfrm>
          <a:off x="1393836" y="552"/>
          <a:ext cx="2009935" cy="1004967"/>
        </a:xfrm>
        <a:prstGeom prst="roundRect">
          <a:avLst/>
        </a:prstGeom>
        <a:solidFill>
          <a:srgbClr val="F947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1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Add non-Common App colleges to the Colleges I'm Applying To list</a:t>
          </a:r>
        </a:p>
      </dsp:txBody>
      <dsp:txXfrm>
        <a:off x="1442894" y="49610"/>
        <a:ext cx="1911819" cy="906851"/>
      </dsp:txXfrm>
    </dsp:sp>
    <dsp:sp modelId="{C5C37C1E-D99E-D24A-A1D5-CECC5ACDD6A9}">
      <dsp:nvSpPr>
        <dsp:cNvPr id="0" name=""/>
        <dsp:cNvSpPr/>
      </dsp:nvSpPr>
      <dsp:spPr>
        <a:xfrm>
          <a:off x="2560931" y="1167648"/>
          <a:ext cx="2009935" cy="1004967"/>
        </a:xfrm>
        <a:prstGeom prst="roundRect">
          <a:avLst/>
        </a:prstGeom>
        <a:solidFill>
          <a:srgbClr val="EC43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2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Request application and transcripts for Common App and non-Common App colleges via Naviance Student</a:t>
          </a:r>
        </a:p>
      </dsp:txBody>
      <dsp:txXfrm>
        <a:off x="2609989" y="1216706"/>
        <a:ext cx="1911819" cy="906851"/>
      </dsp:txXfrm>
    </dsp:sp>
    <dsp:sp modelId="{9EDC1E91-2F6D-1A41-8336-5DD3A6831702}">
      <dsp:nvSpPr>
        <dsp:cNvPr id="0" name=""/>
        <dsp:cNvSpPr/>
      </dsp:nvSpPr>
      <dsp:spPr>
        <a:xfrm>
          <a:off x="1393836" y="2334743"/>
          <a:ext cx="2009935" cy="1004967"/>
        </a:xfrm>
        <a:prstGeom prst="roundRect">
          <a:avLst/>
        </a:prstGeom>
        <a:solidFill>
          <a:srgbClr val="ED405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3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Request teacher recommendation letters via Naviance Student</a:t>
          </a:r>
        </a:p>
      </dsp:txBody>
      <dsp:txXfrm>
        <a:off x="1442894" y="2383801"/>
        <a:ext cx="1911819" cy="906851"/>
      </dsp:txXfrm>
    </dsp:sp>
    <dsp:sp modelId="{19C6EEAE-85AA-DD4C-A4CA-EAA53351A4BC}">
      <dsp:nvSpPr>
        <dsp:cNvPr id="0" name=""/>
        <dsp:cNvSpPr/>
      </dsp:nvSpPr>
      <dsp:spPr>
        <a:xfrm>
          <a:off x="226740" y="1167648"/>
          <a:ext cx="2009935" cy="1004967"/>
        </a:xfrm>
        <a:prstGeom prst="roundRect">
          <a:avLst/>
        </a:prstGeom>
        <a:solidFill>
          <a:srgbClr val="F947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4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Track status of requested transcripts and recommendations</a:t>
          </a:r>
        </a:p>
      </dsp:txBody>
      <dsp:txXfrm>
        <a:off x="275798" y="1216706"/>
        <a:ext cx="1911819" cy="906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Open Sans Semibold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3954A-C201-EB40-9459-342C786798D2}" type="datetimeFigureOut">
              <a:rPr lang="en-US" smtClean="0">
                <a:latin typeface="Open Sans Semibold"/>
              </a:rPr>
              <a:t>8/9/2021</a:t>
            </a:fld>
            <a:endParaRPr lang="en-US">
              <a:latin typeface="Open Sans Semibold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Open Sans Semibol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2853C-6216-544B-82BE-E4DDDB9FF424}" type="slidenum">
              <a:rPr lang="en-US" smtClean="0">
                <a:latin typeface="Open Sans Semibold"/>
              </a:rPr>
              <a:t>‹#›</a:t>
            </a:fld>
            <a:endParaRPr lang="en-US">
              <a:latin typeface="Open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7896620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 Semibold"/>
              </a:defRPr>
            </a:lvl1pPr>
          </a:lstStyle>
          <a:p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 Semibold"/>
              </a:defRPr>
            </a:lvl1pPr>
          </a:lstStyle>
          <a:p>
            <a:fld id="{7D7D0FC4-79A4-4CD6-9D21-6D2AFDDF42EC}" type="datetimeFigureOut">
              <a:rPr lang="en-JM" smtClean="0"/>
              <a:pPr/>
              <a:t>9/8/2021</a:t>
            </a:fld>
            <a:endParaRPr lang="en-J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M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 Semibold"/>
              </a:defRPr>
            </a:lvl1pPr>
          </a:lstStyle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 Semibold"/>
              </a:defRPr>
            </a:lvl1pPr>
          </a:lstStyle>
          <a:p>
            <a:fld id="{FEA829E4-7B8F-48ED-BCF8-1C0A3C644052}" type="slidenum">
              <a:rPr lang="en-JM" smtClean="0"/>
              <a:pPr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870379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Open Sans Semibold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en Sans Semibold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en Sans Semibold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en Sans Semibold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en Sans Semibold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/>
              <a:t>Notes</a:t>
            </a:r>
          </a:p>
        </p:txBody>
      </p:sp>
      <p:sp>
        <p:nvSpPr>
          <p:cNvPr id="537" name="Shape 5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9953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3" name="Shape 5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0673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1" rtl="0">
              <a:spcBef>
                <a:spcPts val="0"/>
              </a:spcBef>
              <a:buNone/>
            </a:pPr>
            <a:endParaRPr/>
          </a:p>
          <a:p>
            <a:pPr lvl="2" rtl="0">
              <a:spcBef>
                <a:spcPts val="0"/>
              </a:spcBef>
              <a:buNone/>
            </a:pPr>
            <a:endParaRPr/>
          </a:p>
          <a:p>
            <a:pPr lvl="3" rtl="0">
              <a:spcBef>
                <a:spcPts val="0"/>
              </a:spcBef>
              <a:buNone/>
            </a:pPr>
            <a:endParaRPr/>
          </a:p>
          <a:p>
            <a:pPr lvl="4" rtl="0">
              <a:spcBef>
                <a:spcPts val="0"/>
              </a:spcBef>
              <a:buNone/>
            </a:pPr>
            <a:endParaRPr/>
          </a:p>
          <a:p>
            <a:pPr lvl="5" rtl="0">
              <a:spcBef>
                <a:spcPts val="0"/>
              </a:spcBef>
              <a:buNone/>
            </a:pPr>
            <a:endParaRPr/>
          </a:p>
          <a:p>
            <a:pPr lvl="6" rtl="0">
              <a:spcBef>
                <a:spcPts val="0"/>
              </a:spcBef>
              <a:buNone/>
            </a:pPr>
            <a:endParaRPr/>
          </a:p>
          <a:p>
            <a:pPr lvl="7" rtl="0">
              <a:spcBef>
                <a:spcPts val="0"/>
              </a:spcBef>
              <a:buNone/>
            </a:pPr>
            <a:endParaRPr/>
          </a:p>
          <a:p>
            <a:pPr lvl="8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2419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8560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B1BF7-F6C6-45CA-9ABC-61FC6BA51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A1D16-2027-4E78-999E-F5E5977F5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20454-69EA-4DA6-BBB0-7660C7F36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09C4-8FEF-44CB-9565-E6E5F42C7A79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2A3D1-E677-4BCF-AAA0-8AC9F1320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92B2C-C4EE-4557-B4B1-4F1815CE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4B5B-0CB1-49A0-BE66-1D0B9D37C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89464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82B16-0E01-4256-B215-2F7BB991E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9F4B48-9EF3-48F9-90D1-703C31C9C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70B80-C7B1-434E-B1BC-D34F82A84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09C4-8FEF-44CB-9565-E6E5F42C7A79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08CEE-0054-4649-8D62-4FEDB16AD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604CE-E03B-4B1E-83AF-45406F967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4B5B-0CB1-49A0-BE66-1D0B9D37C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6487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4D2AD7-6BBC-4EB8-9279-41CBEF53A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6F18A0-7578-4439-8F63-797166565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F5038-ACCD-4744-95EB-76796420F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09C4-8FEF-44CB-9565-E6E5F42C7A79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76C27-1FB4-452A-9E1E-85DB5411E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6F7F2-8600-4517-9274-7037A995E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4B5B-0CB1-49A0-BE66-1D0B9D37C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8283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pic" idx="2"/>
          </p:nvPr>
        </p:nvSpPr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270"/>
              </a:spcBef>
              <a:spcAft>
                <a:spcPts val="0"/>
              </a:spcAft>
              <a:buClr>
                <a:srgbClr val="484848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5029200" y="2041523"/>
            <a:ext cx="3505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marR="0" lvl="0" indent="-228594" algn="l" rtl="0">
              <a:spcBef>
                <a:spcPts val="200"/>
              </a:spcBef>
              <a:spcAft>
                <a:spcPts val="0"/>
              </a:spcAft>
              <a:buClr>
                <a:srgbClr val="848484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378" marR="0" lvl="1" indent="-228594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566" marR="0" lvl="2" indent="-228594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754" marR="0" lvl="3" indent="-228594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5943" marR="0" lvl="4" indent="-228594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132" marR="0" lvl="5" indent="-3555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555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555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555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5638800" y="3108326"/>
            <a:ext cx="243840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marR="0" lvl="0" indent="-228594" algn="l" rtl="0">
              <a:spcBef>
                <a:spcPts val="200"/>
              </a:spcBef>
              <a:spcAft>
                <a:spcPts val="0"/>
              </a:spcAft>
              <a:buClr>
                <a:srgbClr val="848484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378" marR="0" lvl="1" indent="-228594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566" marR="0" lvl="2" indent="-228594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754" marR="0" lvl="3" indent="-228594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5943" marR="0" lvl="4" indent="-228594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132" marR="0" lvl="5" indent="-3555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555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555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555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4"/>
          </p:nvPr>
        </p:nvSpPr>
        <p:spPr>
          <a:xfrm>
            <a:off x="5638800" y="3562351"/>
            <a:ext cx="2438400" cy="465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marR="0" lvl="0" indent="-228594" algn="l" rtl="0">
              <a:spcBef>
                <a:spcPts val="200"/>
              </a:spcBef>
              <a:spcAft>
                <a:spcPts val="0"/>
              </a:spcAft>
              <a:buClr>
                <a:srgbClr val="848484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378" marR="0" lvl="1" indent="-228594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566" marR="0" lvl="2" indent="-228594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754" marR="0" lvl="3" indent="-228594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5943" marR="0" lvl="4" indent="-228594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132" marR="0" lvl="5" indent="-3555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555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555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555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5"/>
          </p:nvPr>
        </p:nvSpPr>
        <p:spPr>
          <a:xfrm>
            <a:off x="5029200" y="1733553"/>
            <a:ext cx="35052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marR="0" lvl="0" indent="-228594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378" marR="0" lvl="1" indent="-228594" algn="l" rtl="0">
              <a:spcBef>
                <a:spcPts val="260"/>
              </a:spcBef>
              <a:spcAft>
                <a:spcPts val="0"/>
              </a:spcAft>
              <a:buClr>
                <a:srgbClr val="484848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566" marR="0" lvl="2" indent="-228594" algn="l" rtl="0">
              <a:spcBef>
                <a:spcPts val="260"/>
              </a:spcBef>
              <a:spcAft>
                <a:spcPts val="0"/>
              </a:spcAft>
              <a:buClr>
                <a:srgbClr val="484848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754" marR="0" lvl="3" indent="-228594" algn="l" rtl="0">
              <a:spcBef>
                <a:spcPts val="260"/>
              </a:spcBef>
              <a:spcAft>
                <a:spcPts val="0"/>
              </a:spcAft>
              <a:buClr>
                <a:srgbClr val="484848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5943" marR="0" lvl="4" indent="-228594" algn="l" rtl="0">
              <a:spcBef>
                <a:spcPts val="260"/>
              </a:spcBef>
              <a:spcAft>
                <a:spcPts val="0"/>
              </a:spcAft>
              <a:buClr>
                <a:srgbClr val="484848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132" marR="0" lvl="5" indent="-3555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555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555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555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953000" y="438150"/>
            <a:ext cx="3048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400"/>
              <a:buFont typeface="Open Sans"/>
              <a:buNone/>
              <a:defRPr sz="2400" b="1" i="0" u="none" strike="noStrike" cap="none">
                <a:solidFill>
                  <a:srgbClr val="1E787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9778256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06397" y="1222773"/>
            <a:ext cx="8297862" cy="34028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indent="47625" rtl="0">
              <a:spcBef>
                <a:spcPts val="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557213" indent="-14288" rtl="0">
              <a:spcBef>
                <a:spcPts val="0"/>
              </a:spcBef>
              <a:buClr>
                <a:schemeClr val="dk1"/>
              </a:buClr>
              <a:buFont typeface="Merriweather"/>
              <a:buChar char="-"/>
              <a:defRPr/>
            </a:lvl2pPr>
            <a:lvl3pPr marL="946404" indent="-12954" rtl="0">
              <a:spcBef>
                <a:spcPts val="45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200150" indent="28575" rtl="0">
              <a:spcBef>
                <a:spcPts val="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1543050" indent="28575" rtl="0">
              <a:spcBef>
                <a:spcPts val="0"/>
              </a:spcBef>
              <a:buClr>
                <a:schemeClr val="dk1"/>
              </a:buClr>
              <a:buFont typeface="Arial"/>
              <a:buChar char="•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23334" y="222081"/>
            <a:ext cx="7128933" cy="8542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201614" y="4763691"/>
            <a:ext cx="395287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indent="66675">
              <a:buClr>
                <a:srgbClr val="000000"/>
              </a:buClr>
            </a:pPr>
            <a:endParaRPr lang="en-US" sz="105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  <a:p>
            <a:pPr lvl="1">
              <a:buClr>
                <a:srgbClr val="000000"/>
              </a:buClr>
              <a:buFont typeface="Courier New"/>
              <a:buNone/>
            </a:pPr>
            <a:endParaRPr lang="en-US" sz="105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  <a:p>
            <a:pPr lvl="2">
              <a:buClr>
                <a:srgbClr val="000000"/>
              </a:buClr>
              <a:buFont typeface="Noto Symbol"/>
              <a:buNone/>
            </a:pPr>
            <a:endParaRPr lang="en-US" sz="105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 sz="105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  <a:p>
            <a:pPr lvl="4">
              <a:buClr>
                <a:srgbClr val="000000"/>
              </a:buClr>
              <a:buFont typeface="Courier New"/>
              <a:buNone/>
            </a:pPr>
            <a:endParaRPr lang="en-US" sz="105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  <a:p>
            <a:pPr lvl="5">
              <a:buClr>
                <a:srgbClr val="000000"/>
              </a:buClr>
              <a:buFont typeface="Noto Symbol"/>
              <a:buNone/>
            </a:pPr>
            <a:endParaRPr lang="en-US" sz="105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 sz="105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  <a:p>
            <a:pPr lvl="7">
              <a:buClr>
                <a:srgbClr val="000000"/>
              </a:buClr>
              <a:buFont typeface="Courier New"/>
              <a:buNone/>
            </a:pPr>
            <a:endParaRPr lang="en-US" sz="105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  <a:p>
            <a:pPr lvl="8">
              <a:buClr>
                <a:srgbClr val="000000"/>
              </a:buClr>
              <a:buFont typeface="Noto Symbol"/>
              <a:buNone/>
            </a:pPr>
            <a:endParaRPr lang="en-US" sz="105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308633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>
            <a:spLocks noGrp="1"/>
          </p:cNvSpPr>
          <p:nvPr>
            <p:ph type="pic" idx="2"/>
          </p:nvPr>
        </p:nvSpPr>
        <p:spPr>
          <a:xfrm>
            <a:off x="4724400" y="1657350"/>
            <a:ext cx="37338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60"/>
              </a:spcBef>
              <a:spcAft>
                <a:spcPts val="0"/>
              </a:spcAft>
              <a:buClr>
                <a:srgbClr val="484848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50"/>
              </a:spcBef>
              <a:spcAft>
                <a:spcPts val="0"/>
              </a:spcAft>
              <a:buClr>
                <a:srgbClr val="484848"/>
              </a:buClr>
              <a:buSzPts val="1250"/>
              <a:buFont typeface="Arial"/>
              <a:buChar char="•"/>
              <a:defRPr sz="12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Google Shape;219;p31"/>
          <p:cNvSpPr>
            <a:spLocks noGrp="1"/>
          </p:cNvSpPr>
          <p:nvPr>
            <p:ph type="pic" idx="3"/>
          </p:nvPr>
        </p:nvSpPr>
        <p:spPr>
          <a:xfrm>
            <a:off x="685800" y="1657350"/>
            <a:ext cx="37338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60"/>
              </a:spcBef>
              <a:spcAft>
                <a:spcPts val="0"/>
              </a:spcAft>
              <a:buClr>
                <a:srgbClr val="484848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50"/>
              </a:spcBef>
              <a:spcAft>
                <a:spcPts val="0"/>
              </a:spcAft>
              <a:buClr>
                <a:srgbClr val="484848"/>
              </a:buClr>
              <a:buSzPts val="1250"/>
              <a:buFont typeface="Arial"/>
              <a:buChar char="•"/>
              <a:defRPr sz="12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" name="Google Shape;220;p31"/>
          <p:cNvSpPr txBox="1">
            <a:spLocks noGrp="1"/>
          </p:cNvSpPr>
          <p:nvPr>
            <p:ph type="body" idx="1"/>
          </p:nvPr>
        </p:nvSpPr>
        <p:spPr>
          <a:xfrm>
            <a:off x="533400" y="419100"/>
            <a:ext cx="50292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228594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 SemiBold"/>
              <a:buNone/>
              <a:defRPr sz="1300" b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378" lvl="1" indent="-228594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1371566" lvl="2" indent="-228594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1828754" lvl="3" indent="-228594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5943" lvl="4" indent="-228594" algn="l">
              <a:spcBef>
                <a:spcPts val="210"/>
              </a:spcBef>
              <a:spcAft>
                <a:spcPts val="0"/>
              </a:spcAft>
              <a:buClr>
                <a:srgbClr val="484848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132" lvl="5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31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400"/>
              <a:buFont typeface="Open Sans"/>
              <a:buNone/>
              <a:defRPr>
                <a:solidFill>
                  <a:srgbClr val="1E787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735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5_Title and Content">
  <p:cSld name="65_Title and Content"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92"/>
          <p:cNvSpPr>
            <a:spLocks noGrp="1"/>
          </p:cNvSpPr>
          <p:nvPr>
            <p:ph type="pic" idx="2"/>
          </p:nvPr>
        </p:nvSpPr>
        <p:spPr>
          <a:xfrm>
            <a:off x="0" y="0"/>
            <a:ext cx="60198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48484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260"/>
              </a:spcBef>
              <a:spcAft>
                <a:spcPts val="0"/>
              </a:spcAft>
              <a:buClr>
                <a:srgbClr val="484848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spcBef>
                <a:spcPts val="250"/>
              </a:spcBef>
              <a:spcAft>
                <a:spcPts val="0"/>
              </a:spcAft>
              <a:buClr>
                <a:srgbClr val="484848"/>
              </a:buClr>
              <a:buSzPts val="1250"/>
              <a:buFont typeface="Arial"/>
              <a:buChar char="•"/>
              <a:defRPr sz="125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rgbClr val="48484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spcBef>
                <a:spcPts val="220"/>
              </a:spcBef>
              <a:spcAft>
                <a:spcPts val="0"/>
              </a:spcAft>
              <a:buClr>
                <a:srgbClr val="484848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4848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9" name="Google Shape;609;p92"/>
          <p:cNvSpPr txBox="1">
            <a:spLocks noGrp="1"/>
          </p:cNvSpPr>
          <p:nvPr>
            <p:ph type="title"/>
          </p:nvPr>
        </p:nvSpPr>
        <p:spPr>
          <a:xfrm>
            <a:off x="6324600" y="647700"/>
            <a:ext cx="1676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400"/>
              <a:buFont typeface="Open Sans"/>
              <a:buNone/>
              <a:defRPr>
                <a:solidFill>
                  <a:srgbClr val="1E787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0475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75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342900" indent="0">
              <a:buFontTx/>
              <a:buNone/>
              <a:defRPr sz="788">
                <a:latin typeface="Mission Gothic Regular" pitchFamily="50" charset="0"/>
              </a:defRPr>
            </a:lvl2pPr>
            <a:lvl3pPr marL="685800" indent="0">
              <a:buFontTx/>
              <a:buNone/>
              <a:defRPr sz="788">
                <a:latin typeface="Mission Gothic Regular" pitchFamily="50" charset="0"/>
              </a:defRPr>
            </a:lvl3pPr>
            <a:lvl4pPr marL="1028700" indent="0">
              <a:buFontTx/>
              <a:buNone/>
              <a:defRPr sz="788">
                <a:latin typeface="Mission Gothic Regular" pitchFamily="50" charset="0"/>
              </a:defRPr>
            </a:lvl4pPr>
            <a:lvl5pPr marL="1371600" indent="0">
              <a:buFontTx/>
              <a:buNone/>
              <a:defRPr sz="788">
                <a:latin typeface="Mission Gothic Regular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692859250"/>
      </p:ext>
    </p:extLst>
  </p:cSld>
  <p:clrMapOvr>
    <a:masterClrMapping/>
  </p:clrMapOvr>
  <p:transition spd="slow">
    <p:push dir="u"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 txBox="1">
            <a:spLocks/>
          </p:cNvSpPr>
          <p:nvPr userDrawn="1"/>
        </p:nvSpPr>
        <p:spPr>
          <a:xfrm>
            <a:off x="0" y="0"/>
            <a:ext cx="9143999" cy="31813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800">
              <a:solidFill>
                <a:srgbClr val="FFFFFF"/>
              </a:solidFill>
              <a:latin typeface="Open Sans Semibold"/>
              <a:cs typeface="Open Sans Semibold"/>
            </a:endParaRPr>
          </a:p>
        </p:txBody>
      </p:sp>
      <p:pic>
        <p:nvPicPr>
          <p:cNvPr id="9" name="Picture 8" descr="MacBook-Pro-mocku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2012" y="1428750"/>
            <a:ext cx="3799976" cy="2362199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160566" y="1598400"/>
            <a:ext cx="2808000" cy="1760694"/>
          </a:xfrm>
        </p:spPr>
        <p:txBody>
          <a:bodyPr>
            <a:normAutofit/>
          </a:bodyPr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620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2057400" y="4572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00" b="0" kern="0" spc="0">
                <a:solidFill>
                  <a:schemeClr val="bg2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1515710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8"/>
          <p:cNvSpPr>
            <a:spLocks noGrp="1"/>
          </p:cNvSpPr>
          <p:nvPr>
            <p:ph type="pic" sz="quarter" idx="11"/>
          </p:nvPr>
        </p:nvSpPr>
        <p:spPr>
          <a:xfrm>
            <a:off x="5943600" y="3257550"/>
            <a:ext cx="3200400" cy="1885950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4916" y="0"/>
            <a:ext cx="2971800" cy="2571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36551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3429000" y="1428750"/>
            <a:ext cx="2438400" cy="33528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0" kern="0" spc="0">
                <a:solidFill>
                  <a:schemeClr val="tx1">
                    <a:lumMod val="75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04319209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41EE8-8877-49CC-85CA-7C3D437BE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A68FB-B715-4831-89D3-5D795043A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C1098-614A-41D5-953E-53BFD3860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09C4-8FEF-44CB-9565-E6E5F42C7A79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4464D-EF07-4CDA-BD52-E8D22BB87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924A2-02CB-44F8-BAA6-0B9D9EC6F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4B5B-0CB1-49A0-BE66-1D0B9D37C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76841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5334000" y="1657350"/>
            <a:ext cx="2133600" cy="21336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/>
          </a:p>
        </p:txBody>
      </p:sp>
      <p:sp>
        <p:nvSpPr>
          <p:cNvPr id="5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1676400" y="1657350"/>
            <a:ext cx="2133600" cy="21336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5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764632729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533400" y="1428750"/>
            <a:ext cx="1524000" cy="15240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7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533400" y="3105150"/>
            <a:ext cx="1524000" cy="15240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509813075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3314700" y="1657350"/>
            <a:ext cx="2133600" cy="21336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/>
          </a:p>
        </p:txBody>
      </p:sp>
      <p:sp>
        <p:nvSpPr>
          <p:cNvPr id="5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609600" y="1657350"/>
            <a:ext cx="2133600" cy="21336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>
                    <a:lumMod val="75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7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6019800" y="1657350"/>
            <a:ext cx="2133600" cy="21336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181047365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3952"/>
            <a:ext cx="7772400" cy="1102519"/>
          </a:xfrm>
        </p:spPr>
        <p:txBody>
          <a:bodyPr/>
          <a:lstStyle>
            <a:lvl1pPr algn="ctr">
              <a:defRPr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40783"/>
            <a:ext cx="6400800" cy="664369"/>
          </a:xfrm>
        </p:spPr>
        <p:txBody>
          <a:bodyPr/>
          <a:lstStyle>
            <a:lvl1pPr marL="0" indent="0" algn="ctr">
              <a:buNone/>
              <a:defRPr>
                <a:solidFill>
                  <a:srgbClr val="17375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63253359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1504950"/>
            <a:ext cx="3429000" cy="30829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3733800" y="2046286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/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6407150" y="2038348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7"/>
          </p:nvPr>
        </p:nvSpPr>
        <p:spPr>
          <a:xfrm>
            <a:off x="3736975" y="3633926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8"/>
          </p:nvPr>
        </p:nvSpPr>
        <p:spPr>
          <a:xfrm>
            <a:off x="6410325" y="3625988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/>
          </a:p>
        </p:txBody>
      </p:sp>
      <p:sp>
        <p:nvSpPr>
          <p:cNvPr id="13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114800" y="1673223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50" b="0">
                <a:solidFill>
                  <a:srgbClr val="0B0B0B"/>
                </a:solidFill>
                <a:latin typeface="Open Sans Bold"/>
                <a:ea typeface="Open Sans Semibold"/>
                <a:cs typeface="Open Sans Bold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14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81800" y="1673223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50" b="0">
                <a:solidFill>
                  <a:srgbClr val="0B0B0B"/>
                </a:solidFill>
                <a:latin typeface="Open Sans Bold"/>
                <a:ea typeface="Open Sans Semibold"/>
                <a:cs typeface="Open Sans Bold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15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4114800" y="3257550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50" b="0">
                <a:solidFill>
                  <a:srgbClr val="0B0B0B"/>
                </a:solidFill>
                <a:latin typeface="Open Sans Bold"/>
                <a:ea typeface="Open Sans Semibold"/>
                <a:cs typeface="Open Sans Bold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16" name="Text Placeholder 32"/>
          <p:cNvSpPr>
            <a:spLocks noGrp="1"/>
          </p:cNvSpPr>
          <p:nvPr>
            <p:ph type="body" sz="quarter" idx="22"/>
          </p:nvPr>
        </p:nvSpPr>
        <p:spPr>
          <a:xfrm>
            <a:off x="6781800" y="3257550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50" b="0">
                <a:solidFill>
                  <a:srgbClr val="0B0B0B"/>
                </a:solidFill>
                <a:latin typeface="Open Sans Bold"/>
                <a:ea typeface="Open Sans Semibold"/>
                <a:cs typeface="Open Sans Bold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088178661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4572000" y="1809750"/>
            <a:ext cx="2133600" cy="33528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0" y="1809750"/>
            <a:ext cx="2133600" cy="33528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745458402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4724400" y="1657350"/>
            <a:ext cx="3733800" cy="2438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685800" y="1657350"/>
            <a:ext cx="3733800" cy="2438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802131495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609600" y="1657350"/>
            <a:ext cx="2514600" cy="2438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8"/>
          </p:nvPr>
        </p:nvSpPr>
        <p:spPr>
          <a:xfrm>
            <a:off x="3352800" y="1657350"/>
            <a:ext cx="2514600" cy="2438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9"/>
          </p:nvPr>
        </p:nvSpPr>
        <p:spPr>
          <a:xfrm>
            <a:off x="6096000" y="1657350"/>
            <a:ext cx="2514600" cy="2438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55491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4572000" y="1711278"/>
            <a:ext cx="2919699" cy="304800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35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71"/>
          </p:nvPr>
        </p:nvSpPr>
        <p:spPr>
          <a:xfrm>
            <a:off x="4071418" y="2152650"/>
            <a:ext cx="4081981" cy="8763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13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838200" y="1581150"/>
            <a:ext cx="2590800" cy="25908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075114847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04951"/>
            <a:ext cx="8001000" cy="3047999"/>
          </a:xfrm>
        </p:spPr>
        <p:txBody>
          <a:bodyPr>
            <a:normAutofit/>
          </a:bodyPr>
          <a:lstStyle>
            <a:lvl1pPr>
              <a:defRPr sz="1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12252711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C2162-4AD1-4054-ACEF-0CB7F56B1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658EC-F439-44EA-BD33-DC2B1474E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5A841-9B70-4B13-A7DB-06786614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09C4-8FEF-44CB-9565-E6E5F42C7A79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0D7BA-7627-4D35-95E5-D5437FE89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FC2E9-DB50-4D9B-AC9F-EA86F2840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4B5B-0CB1-49A0-BE66-1D0B9D37C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36360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>
            <a:spLocks noGrp="1"/>
          </p:cNvSpPr>
          <p:nvPr>
            <p:ph sz="quarter" idx="13"/>
          </p:nvPr>
        </p:nvSpPr>
        <p:spPr>
          <a:xfrm>
            <a:off x="609600" y="2133600"/>
            <a:ext cx="2362200" cy="2266950"/>
          </a:xfrm>
        </p:spPr>
        <p:txBody>
          <a:bodyPr>
            <a:normAutofit/>
          </a:bodyPr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42"/>
          </p:nvPr>
        </p:nvSpPr>
        <p:spPr>
          <a:xfrm>
            <a:off x="3429000" y="2133600"/>
            <a:ext cx="2362200" cy="2266950"/>
          </a:xfrm>
        </p:spPr>
        <p:txBody>
          <a:bodyPr>
            <a:normAutofit/>
          </a:bodyPr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43"/>
          </p:nvPr>
        </p:nvSpPr>
        <p:spPr>
          <a:xfrm>
            <a:off x="6324600" y="2133600"/>
            <a:ext cx="2362200" cy="2266950"/>
          </a:xfrm>
        </p:spPr>
        <p:txBody>
          <a:bodyPr>
            <a:normAutofit/>
          </a:bodyPr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704880936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7"/>
          <p:cNvSpPr>
            <a:spLocks noGrp="1"/>
          </p:cNvSpPr>
          <p:nvPr>
            <p:ph type="pic" sz="quarter" idx="25"/>
          </p:nvPr>
        </p:nvSpPr>
        <p:spPr>
          <a:xfrm>
            <a:off x="2514600" y="1580251"/>
            <a:ext cx="1895856" cy="259169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27"/>
          </p:nvPr>
        </p:nvSpPr>
        <p:spPr>
          <a:xfrm>
            <a:off x="6551946" y="1580251"/>
            <a:ext cx="1906254" cy="25908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>
                    <a:lumMod val="75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989272298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685800" y="1733550"/>
            <a:ext cx="1527048" cy="152704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/>
          </a:p>
        </p:txBody>
      </p:sp>
      <p:sp>
        <p:nvSpPr>
          <p:cNvPr id="15" name="Picture Placeholder 28"/>
          <p:cNvSpPr>
            <a:spLocks noGrp="1"/>
          </p:cNvSpPr>
          <p:nvPr>
            <p:ph type="pic" sz="quarter" idx="51"/>
          </p:nvPr>
        </p:nvSpPr>
        <p:spPr>
          <a:xfrm>
            <a:off x="2667000" y="1733550"/>
            <a:ext cx="1527048" cy="152704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/>
          </a:p>
        </p:txBody>
      </p:sp>
      <p:sp>
        <p:nvSpPr>
          <p:cNvPr id="16" name="Picture Placeholder 28"/>
          <p:cNvSpPr>
            <a:spLocks noGrp="1"/>
          </p:cNvSpPr>
          <p:nvPr>
            <p:ph type="pic" sz="quarter" idx="52"/>
          </p:nvPr>
        </p:nvSpPr>
        <p:spPr>
          <a:xfrm>
            <a:off x="4572000" y="1773174"/>
            <a:ext cx="1527048" cy="152704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/>
          </a:p>
        </p:txBody>
      </p:sp>
      <p:sp>
        <p:nvSpPr>
          <p:cNvPr id="17" name="Picture Placeholder 28"/>
          <p:cNvSpPr>
            <a:spLocks noGrp="1"/>
          </p:cNvSpPr>
          <p:nvPr>
            <p:ph type="pic" sz="quarter" idx="53"/>
          </p:nvPr>
        </p:nvSpPr>
        <p:spPr>
          <a:xfrm>
            <a:off x="6473952" y="1765554"/>
            <a:ext cx="1527048" cy="152704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57"/>
          </p:nvPr>
        </p:nvSpPr>
        <p:spPr>
          <a:xfrm>
            <a:off x="2590800" y="3486150"/>
            <a:ext cx="1676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5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58"/>
          </p:nvPr>
        </p:nvSpPr>
        <p:spPr>
          <a:xfrm>
            <a:off x="4572000" y="3486150"/>
            <a:ext cx="1676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5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59"/>
          </p:nvPr>
        </p:nvSpPr>
        <p:spPr>
          <a:xfrm>
            <a:off x="6400800" y="3486150"/>
            <a:ext cx="1676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5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609600" y="3486150"/>
            <a:ext cx="1676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5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61"/>
          </p:nvPr>
        </p:nvSpPr>
        <p:spPr>
          <a:xfrm>
            <a:off x="2590800" y="3714750"/>
            <a:ext cx="16764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62"/>
          </p:nvPr>
        </p:nvSpPr>
        <p:spPr>
          <a:xfrm>
            <a:off x="4572000" y="3714750"/>
            <a:ext cx="16764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63"/>
          </p:nvPr>
        </p:nvSpPr>
        <p:spPr>
          <a:xfrm>
            <a:off x="6400800" y="3714750"/>
            <a:ext cx="16764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609600" y="3714750"/>
            <a:ext cx="16764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9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692869566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68"/>
          </p:nvPr>
        </p:nvSpPr>
        <p:spPr>
          <a:xfrm>
            <a:off x="622443" y="3638550"/>
            <a:ext cx="1739757" cy="6810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69"/>
          </p:nvPr>
        </p:nvSpPr>
        <p:spPr>
          <a:xfrm>
            <a:off x="2654174" y="3643312"/>
            <a:ext cx="1613026" cy="6810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70"/>
          </p:nvPr>
        </p:nvSpPr>
        <p:spPr>
          <a:xfrm>
            <a:off x="609601" y="3262312"/>
            <a:ext cx="1752600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/>
                </a:solidFill>
                <a:latin typeface="Open Sans Bold"/>
                <a:cs typeface="Open Sans Bold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72"/>
          </p:nvPr>
        </p:nvSpPr>
        <p:spPr>
          <a:xfrm>
            <a:off x="2654174" y="3262312"/>
            <a:ext cx="160178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/>
                </a:solidFill>
                <a:latin typeface="Open Sans Bold"/>
                <a:cs typeface="Open Sans Bold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74"/>
          </p:nvPr>
        </p:nvSpPr>
        <p:spPr>
          <a:xfrm>
            <a:off x="4648200" y="3643312"/>
            <a:ext cx="1675229" cy="6810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/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75"/>
          </p:nvPr>
        </p:nvSpPr>
        <p:spPr>
          <a:xfrm>
            <a:off x="4648200" y="3262312"/>
            <a:ext cx="166355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/>
                </a:solidFill>
                <a:latin typeface="Open Sans Bold"/>
                <a:cs typeface="Open Sans Bold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77"/>
          </p:nvPr>
        </p:nvSpPr>
        <p:spPr>
          <a:xfrm>
            <a:off x="6630036" y="3643312"/>
            <a:ext cx="1751964" cy="6810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/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78"/>
          </p:nvPr>
        </p:nvSpPr>
        <p:spPr>
          <a:xfrm>
            <a:off x="6630036" y="3262312"/>
            <a:ext cx="173975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/>
                </a:solidFill>
                <a:latin typeface="Open Sans Bold"/>
                <a:cs typeface="Open Sans Bold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80"/>
          </p:nvPr>
        </p:nvSpPr>
        <p:spPr>
          <a:xfrm>
            <a:off x="609600" y="1581150"/>
            <a:ext cx="1905000" cy="1371600"/>
          </a:xfrm>
        </p:spPr>
        <p:txBody>
          <a:bodyPr>
            <a:normAutofit/>
          </a:bodyPr>
          <a:lstStyle>
            <a:lvl1pPr>
              <a:defRPr sz="1050">
                <a:latin typeface="Open Sans Semibold"/>
                <a:cs typeface="Open Sans Semibold"/>
              </a:defRPr>
            </a:lvl1pPr>
          </a:lstStyle>
          <a:p>
            <a:endParaRPr lang="en-US"/>
          </a:p>
        </p:txBody>
      </p:sp>
      <p:sp>
        <p:nvSpPr>
          <p:cNvPr id="40" name="Picture Placeholder 4"/>
          <p:cNvSpPr>
            <a:spLocks noGrp="1"/>
          </p:cNvSpPr>
          <p:nvPr>
            <p:ph type="pic" sz="quarter" idx="81"/>
          </p:nvPr>
        </p:nvSpPr>
        <p:spPr>
          <a:xfrm>
            <a:off x="2616200" y="1581150"/>
            <a:ext cx="1905000" cy="1371600"/>
          </a:xfrm>
        </p:spPr>
        <p:txBody>
          <a:bodyPr>
            <a:normAutofit/>
          </a:bodyPr>
          <a:lstStyle>
            <a:lvl1pPr>
              <a:defRPr sz="1050">
                <a:latin typeface="Open Sans Semibold"/>
                <a:cs typeface="Open Sans Semibold"/>
              </a:defRPr>
            </a:lvl1pPr>
          </a:lstStyle>
          <a:p>
            <a:endParaRPr lang="en-US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82"/>
          </p:nvPr>
        </p:nvSpPr>
        <p:spPr>
          <a:xfrm>
            <a:off x="4622800" y="1581150"/>
            <a:ext cx="1905000" cy="1371600"/>
          </a:xfrm>
        </p:spPr>
        <p:txBody>
          <a:bodyPr>
            <a:normAutofit/>
          </a:bodyPr>
          <a:lstStyle>
            <a:lvl1pPr>
              <a:defRPr sz="1050">
                <a:latin typeface="Open Sans Semibold"/>
                <a:cs typeface="Open Sans Semibold"/>
              </a:defRPr>
            </a:lvl1pPr>
          </a:lstStyle>
          <a:p>
            <a:endParaRPr lang="en-US"/>
          </a:p>
        </p:txBody>
      </p:sp>
      <p:sp>
        <p:nvSpPr>
          <p:cNvPr id="42" name="Picture Placeholder 4"/>
          <p:cNvSpPr>
            <a:spLocks noGrp="1"/>
          </p:cNvSpPr>
          <p:nvPr>
            <p:ph type="pic" sz="quarter" idx="83"/>
          </p:nvPr>
        </p:nvSpPr>
        <p:spPr>
          <a:xfrm>
            <a:off x="6629400" y="1581150"/>
            <a:ext cx="1905000" cy="1371600"/>
          </a:xfrm>
        </p:spPr>
        <p:txBody>
          <a:bodyPr>
            <a:normAutofit/>
          </a:bodyPr>
          <a:lstStyle>
            <a:lvl1pPr>
              <a:defRPr sz="1050">
                <a:latin typeface="Open Sans Semibold"/>
                <a:cs typeface="Open Sans Semibold"/>
              </a:defRPr>
            </a:lvl1pPr>
          </a:lstStyle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135416442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33400" y="1524000"/>
            <a:ext cx="8001000" cy="2819400"/>
          </a:xfrm>
        </p:spPr>
        <p:txBody>
          <a:bodyPr>
            <a:normAutofit/>
          </a:bodyPr>
          <a:lstStyle>
            <a:lvl1pPr marL="342900" indent="-342900">
              <a:buFont typeface="Courier New" pitchFamily="49" charset="0"/>
              <a:buChar char="o"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510703526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47"/>
          </p:nvPr>
        </p:nvSpPr>
        <p:spPr>
          <a:xfrm>
            <a:off x="1066164" y="17785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48"/>
          </p:nvPr>
        </p:nvSpPr>
        <p:spPr>
          <a:xfrm>
            <a:off x="1066482" y="23119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49"/>
          </p:nvPr>
        </p:nvSpPr>
        <p:spPr>
          <a:xfrm>
            <a:off x="1066800" y="28453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50"/>
          </p:nvPr>
        </p:nvSpPr>
        <p:spPr>
          <a:xfrm>
            <a:off x="1066800" y="3400988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51"/>
          </p:nvPr>
        </p:nvSpPr>
        <p:spPr>
          <a:xfrm>
            <a:off x="1066800" y="39121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/>
          </a:p>
        </p:txBody>
      </p:sp>
      <p:sp>
        <p:nvSpPr>
          <p:cNvPr id="12" name="Content Placeholder 6"/>
          <p:cNvSpPr>
            <a:spLocks noGrp="1" noChangeAspect="1"/>
          </p:cNvSpPr>
          <p:nvPr>
            <p:ph sz="quarter" idx="55" hasCustomPrompt="1"/>
          </p:nvPr>
        </p:nvSpPr>
        <p:spPr>
          <a:xfrm>
            <a:off x="640080" y="1748790"/>
            <a:ext cx="411480" cy="43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60"/>
          </p:nvPr>
        </p:nvSpPr>
        <p:spPr>
          <a:xfrm>
            <a:off x="5105082" y="17785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61"/>
          </p:nvPr>
        </p:nvSpPr>
        <p:spPr>
          <a:xfrm>
            <a:off x="5105400" y="23119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62"/>
          </p:nvPr>
        </p:nvSpPr>
        <p:spPr>
          <a:xfrm>
            <a:off x="5105400" y="28453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63"/>
          </p:nvPr>
        </p:nvSpPr>
        <p:spPr>
          <a:xfrm>
            <a:off x="5105400" y="3400988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64"/>
          </p:nvPr>
        </p:nvSpPr>
        <p:spPr>
          <a:xfrm>
            <a:off x="5105400" y="39121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/>
          </a:p>
        </p:txBody>
      </p:sp>
      <p:sp>
        <p:nvSpPr>
          <p:cNvPr id="27" name="Content Placeholder 6"/>
          <p:cNvSpPr>
            <a:spLocks noGrp="1" noChangeAspect="1"/>
          </p:cNvSpPr>
          <p:nvPr>
            <p:ph sz="quarter" idx="65" hasCustomPrompt="1"/>
          </p:nvPr>
        </p:nvSpPr>
        <p:spPr>
          <a:xfrm>
            <a:off x="640080" y="2297430"/>
            <a:ext cx="411480" cy="43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28" name="Content Placeholder 6"/>
          <p:cNvSpPr>
            <a:spLocks noGrp="1" noChangeAspect="1"/>
          </p:cNvSpPr>
          <p:nvPr>
            <p:ph sz="quarter" idx="66" hasCustomPrompt="1"/>
          </p:nvPr>
        </p:nvSpPr>
        <p:spPr>
          <a:xfrm>
            <a:off x="640080" y="2891790"/>
            <a:ext cx="411480" cy="43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29" name="Content Placeholder 6"/>
          <p:cNvSpPr>
            <a:spLocks noGrp="1" noChangeAspect="1"/>
          </p:cNvSpPr>
          <p:nvPr>
            <p:ph sz="quarter" idx="67" hasCustomPrompt="1"/>
          </p:nvPr>
        </p:nvSpPr>
        <p:spPr>
          <a:xfrm>
            <a:off x="640080" y="3425190"/>
            <a:ext cx="411480" cy="43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30" name="Content Placeholder 6"/>
          <p:cNvSpPr>
            <a:spLocks noGrp="1" noChangeAspect="1"/>
          </p:cNvSpPr>
          <p:nvPr>
            <p:ph sz="quarter" idx="68" hasCustomPrompt="1"/>
          </p:nvPr>
        </p:nvSpPr>
        <p:spPr>
          <a:xfrm>
            <a:off x="640080" y="3958590"/>
            <a:ext cx="411480" cy="43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31" name="Content Placeholder 6"/>
          <p:cNvSpPr>
            <a:spLocks noGrp="1" noChangeAspect="1"/>
          </p:cNvSpPr>
          <p:nvPr>
            <p:ph sz="quarter" idx="69" hasCustomPrompt="1"/>
          </p:nvPr>
        </p:nvSpPr>
        <p:spPr>
          <a:xfrm>
            <a:off x="4693920" y="1748790"/>
            <a:ext cx="411480" cy="432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32" name="Content Placeholder 6"/>
          <p:cNvSpPr>
            <a:spLocks noGrp="1" noChangeAspect="1"/>
          </p:cNvSpPr>
          <p:nvPr>
            <p:ph sz="quarter" idx="70" hasCustomPrompt="1"/>
          </p:nvPr>
        </p:nvSpPr>
        <p:spPr>
          <a:xfrm>
            <a:off x="4693920" y="2297430"/>
            <a:ext cx="411480" cy="432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33" name="Content Placeholder 6"/>
          <p:cNvSpPr>
            <a:spLocks noGrp="1" noChangeAspect="1"/>
          </p:cNvSpPr>
          <p:nvPr>
            <p:ph sz="quarter" idx="71" hasCustomPrompt="1"/>
          </p:nvPr>
        </p:nvSpPr>
        <p:spPr>
          <a:xfrm>
            <a:off x="4693920" y="2891790"/>
            <a:ext cx="411480" cy="432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34" name="Content Placeholder 6"/>
          <p:cNvSpPr>
            <a:spLocks noGrp="1" noChangeAspect="1"/>
          </p:cNvSpPr>
          <p:nvPr>
            <p:ph sz="quarter" idx="72" hasCustomPrompt="1"/>
          </p:nvPr>
        </p:nvSpPr>
        <p:spPr>
          <a:xfrm>
            <a:off x="4693920" y="3425190"/>
            <a:ext cx="411480" cy="432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35" name="Content Placeholder 6"/>
          <p:cNvSpPr>
            <a:spLocks noGrp="1" noChangeAspect="1"/>
          </p:cNvSpPr>
          <p:nvPr>
            <p:ph sz="quarter" idx="73" hasCustomPrompt="1"/>
          </p:nvPr>
        </p:nvSpPr>
        <p:spPr>
          <a:xfrm>
            <a:off x="4693920" y="3958590"/>
            <a:ext cx="411480" cy="432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6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889010583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557684817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2971802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2pPr>
            <a:lvl3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3pPr>
            <a:lvl4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4pPr>
            <a:lvl5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</a:t>
            </a:r>
            <a:r>
              <a:rPr lang="en-US" err="1"/>
              <a:t>leve</a:t>
            </a:r>
            <a:endParaRPr lang="en-US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188825639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533400" y="150495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350">
                <a:solidFill>
                  <a:schemeClr val="tx1"/>
                </a:solidFill>
                <a:latin typeface="Open Sans Bold"/>
                <a:cs typeface="Open Sans Bold"/>
              </a:defRPr>
            </a:lvl1pPr>
          </a:lstStyle>
          <a:p>
            <a:pPr lvl="0"/>
            <a:endParaRPr lang="en-JM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34"/>
          </p:nvPr>
        </p:nvSpPr>
        <p:spPr>
          <a:xfrm>
            <a:off x="533400" y="18097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533400" y="257175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350">
                <a:solidFill>
                  <a:schemeClr val="tx1"/>
                </a:solidFill>
                <a:latin typeface="Open Sans Bold"/>
                <a:cs typeface="Open Sans Bold"/>
              </a:defRPr>
            </a:lvl1pPr>
          </a:lstStyle>
          <a:p>
            <a:pPr lvl="0"/>
            <a:endParaRPr lang="en-JM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36"/>
          </p:nvPr>
        </p:nvSpPr>
        <p:spPr>
          <a:xfrm>
            <a:off x="533400" y="28765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533400" y="363855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350">
                <a:solidFill>
                  <a:schemeClr val="tx1"/>
                </a:solidFill>
                <a:latin typeface="Open Sans Bold"/>
                <a:cs typeface="Open Sans Bold"/>
              </a:defRPr>
            </a:lvl1pPr>
          </a:lstStyle>
          <a:p>
            <a:pPr lvl="0"/>
            <a:endParaRPr lang="en-JM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38"/>
          </p:nvPr>
        </p:nvSpPr>
        <p:spPr>
          <a:xfrm>
            <a:off x="533400" y="39433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424369850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216" y="-18290"/>
            <a:ext cx="9144000" cy="365684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09388573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3E562-3C19-4FB2-B473-2890546A7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F126F-6E61-41B2-9373-CA14EA21E4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7D3F1-158C-4A6B-81BA-03751DC58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A6E7E-852D-425A-8CB2-80ACB9551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09C4-8FEF-44CB-9565-E6E5F42C7A79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A9D732-0603-4245-9DDF-53F53B699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91F35D-947B-4690-83FD-E2FEB87A1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4B5B-0CB1-49A0-BE66-1D0B9D37C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16575"/>
      </p:ext>
    </p:extLst>
  </p:cSld>
  <p:clrMapOvr>
    <a:masterClrMapping/>
  </p:clrMapOvr>
  <p:hf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216" y="-18290"/>
            <a:ext cx="9144000" cy="516179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6096000" y="1123951"/>
            <a:ext cx="1676400" cy="29159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09707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56"/>
          </p:nvPr>
        </p:nvSpPr>
        <p:spPr>
          <a:xfrm>
            <a:off x="609600" y="16573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57"/>
          </p:nvPr>
        </p:nvSpPr>
        <p:spPr>
          <a:xfrm>
            <a:off x="2836862" y="16573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58"/>
          </p:nvPr>
        </p:nvSpPr>
        <p:spPr>
          <a:xfrm>
            <a:off x="609600" y="31051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59"/>
          </p:nvPr>
        </p:nvSpPr>
        <p:spPr>
          <a:xfrm>
            <a:off x="2836862" y="31051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060513190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 txBox="1">
            <a:spLocks/>
          </p:cNvSpPr>
          <p:nvPr userDrawn="1"/>
        </p:nvSpPr>
        <p:spPr>
          <a:xfrm>
            <a:off x="0" y="0"/>
            <a:ext cx="9143999" cy="295275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800">
              <a:solidFill>
                <a:srgbClr val="FFFFFF"/>
              </a:solidFill>
              <a:latin typeface="Open Sans Semibold"/>
              <a:cs typeface="Open Sans Semibold"/>
            </a:endParaRPr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51"/>
          </p:nvPr>
        </p:nvSpPr>
        <p:spPr>
          <a:xfrm>
            <a:off x="3810000" y="666750"/>
            <a:ext cx="1527048" cy="152704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143973484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7"/>
          <p:cNvSpPr>
            <a:spLocks noGrp="1" noChangeAspect="1"/>
          </p:cNvSpPr>
          <p:nvPr>
            <p:ph type="pic" sz="quarter" idx="23"/>
          </p:nvPr>
        </p:nvSpPr>
        <p:spPr>
          <a:xfrm>
            <a:off x="4086001" y="1218752"/>
            <a:ext cx="971999" cy="971998"/>
          </a:xfrm>
          <a:prstGeom prst="ellipse">
            <a:avLst/>
          </a:prstGeom>
          <a:ln w="28575" cmpd="sng"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09600" y="224057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528370941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cBook-Pro-mocku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710833"/>
            <a:ext cx="4817160" cy="2994517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31200" y="1926000"/>
            <a:ext cx="3564000" cy="2232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877273490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328874107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3500"/>
          </a:xfrm>
        </p:spPr>
        <p:txBody>
          <a:bodyPr/>
          <a:lstStyle/>
          <a:p>
            <a:endParaRPr lang="en-JM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5029200" y="2041523"/>
            <a:ext cx="3505200" cy="990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6"/>
          </p:nvPr>
        </p:nvSpPr>
        <p:spPr>
          <a:xfrm>
            <a:off x="5638800" y="3108325"/>
            <a:ext cx="2438400" cy="3079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21" name="Content Placeholder 19"/>
          <p:cNvSpPr>
            <a:spLocks noGrp="1"/>
          </p:cNvSpPr>
          <p:nvPr>
            <p:ph sz="quarter" idx="17"/>
          </p:nvPr>
        </p:nvSpPr>
        <p:spPr>
          <a:xfrm>
            <a:off x="5638800" y="3562350"/>
            <a:ext cx="2438400" cy="46511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029200" y="1733552"/>
            <a:ext cx="3505200" cy="35718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 marL="4572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953000" y="438150"/>
            <a:ext cx="3048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407023606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19800" cy="5143500"/>
          </a:xfrm>
        </p:spPr>
        <p:txBody>
          <a:bodyPr/>
          <a:lstStyle/>
          <a:p>
            <a:endParaRPr lang="en-JM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324600" y="647700"/>
            <a:ext cx="1676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840942183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0" y="1733550"/>
            <a:ext cx="4724400" cy="28956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66"/>
          </p:nvPr>
        </p:nvSpPr>
        <p:spPr>
          <a:xfrm>
            <a:off x="5475291" y="2274270"/>
            <a:ext cx="2994025" cy="121981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67"/>
          </p:nvPr>
        </p:nvSpPr>
        <p:spPr>
          <a:xfrm>
            <a:off x="5486400" y="1885950"/>
            <a:ext cx="1730375" cy="3587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50">
                <a:solidFill>
                  <a:schemeClr val="tx1"/>
                </a:solidFill>
                <a:latin typeface="Open Sans Bold"/>
                <a:cs typeface="Open Sans Bold"/>
              </a:defRPr>
            </a:lvl1pPr>
            <a:lvl2pPr marL="457200" indent="0">
              <a:buFontTx/>
              <a:buNone/>
              <a:defRPr sz="1400">
                <a:latin typeface="Franklin Gothic Medium" pitchFamily="34" charset="0"/>
              </a:defRPr>
            </a:lvl2pPr>
            <a:lvl3pPr marL="914400" indent="0">
              <a:buFontTx/>
              <a:buNone/>
              <a:defRPr sz="1400">
                <a:latin typeface="Franklin Gothic Medium" pitchFamily="34" charset="0"/>
              </a:defRPr>
            </a:lvl3pPr>
            <a:lvl4pPr marL="1371600" indent="0">
              <a:buFontTx/>
              <a:buNone/>
              <a:defRPr sz="1400">
                <a:latin typeface="Franklin Gothic Medium" pitchFamily="34" charset="0"/>
              </a:defRPr>
            </a:lvl4pPr>
            <a:lvl5pPr marL="1828800" indent="0">
              <a:buFontTx/>
              <a:buNone/>
              <a:defRPr sz="1400">
                <a:latin typeface="Franklin Gothic Medium" pitchFamily="34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98135695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0" y="1504950"/>
            <a:ext cx="9144000" cy="21336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24320914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EEB49-A65D-42FB-945D-ED82CAB49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785CF-E2C6-42FD-9888-C2ED519BD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7672F-2F8B-4597-9424-38C67CCE8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AA8B79-96E0-4534-8B17-308280E8F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C1CE65-84D5-4555-90A1-64001B6992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8AFA47-1B35-4F75-96E3-C36C84322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09C4-8FEF-44CB-9565-E6E5F42C7A79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37D1EE-C7CD-46E4-97E5-30C4649F4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EFE90E-6A4B-492F-B5CA-32FBF556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4B5B-0CB1-49A0-BE66-1D0B9D37C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45070"/>
      </p:ext>
    </p:extLst>
  </p:cSld>
  <p:clrMapOvr>
    <a:masterClrMapping/>
  </p:clrMapOvr>
  <p:hf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9"/>
          <p:cNvSpPr>
            <a:spLocks noGrp="1"/>
          </p:cNvSpPr>
          <p:nvPr>
            <p:ph type="pic" sz="quarter" idx="65"/>
          </p:nvPr>
        </p:nvSpPr>
        <p:spPr>
          <a:xfrm>
            <a:off x="838200" y="2495550"/>
            <a:ext cx="1828800" cy="2647950"/>
          </a:xfrm>
        </p:spPr>
        <p:txBody>
          <a:bodyPr/>
          <a:lstStyle/>
          <a:p>
            <a:endParaRPr lang="en-JM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20155931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038600" y="762000"/>
            <a:ext cx="2362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1066800" y="1366313"/>
            <a:ext cx="1517391" cy="2653237"/>
          </a:xfrm>
        </p:spPr>
        <p:txBody>
          <a:bodyPr/>
          <a:lstStyle/>
          <a:p>
            <a:endParaRPr lang="en-JM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038600" y="923925"/>
            <a:ext cx="4038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367651272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 txBox="1">
            <a:spLocks/>
          </p:cNvSpPr>
          <p:nvPr userDrawn="1"/>
        </p:nvSpPr>
        <p:spPr>
          <a:xfrm>
            <a:off x="0" y="0"/>
            <a:ext cx="9143999" cy="31813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800">
              <a:solidFill>
                <a:srgbClr val="FFFFFF"/>
              </a:solidFill>
              <a:latin typeface="Open Sans Semibold"/>
              <a:cs typeface="Open Sans Semibold"/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038600" y="762000"/>
            <a:ext cx="2362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bg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1084827" y="1029113"/>
            <a:ext cx="1744798" cy="3050870"/>
          </a:xfrm>
        </p:spPr>
        <p:txBody>
          <a:bodyPr/>
          <a:lstStyle/>
          <a:p>
            <a:endParaRPr lang="en-JM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038600" y="923925"/>
            <a:ext cx="4038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044217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8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8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7"/>
          <p:cNvSpPr>
            <a:spLocks noGrp="1"/>
          </p:cNvSpPr>
          <p:nvPr>
            <p:ph sz="quarter" idx="18"/>
          </p:nvPr>
        </p:nvSpPr>
        <p:spPr>
          <a:xfrm>
            <a:off x="2825406" y="1504950"/>
            <a:ext cx="1524000" cy="304800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/>
          </a:p>
        </p:txBody>
      </p:sp>
      <p:sp>
        <p:nvSpPr>
          <p:cNvPr id="8" name="Content Placeholder 37"/>
          <p:cNvSpPr>
            <a:spLocks noGrp="1"/>
          </p:cNvSpPr>
          <p:nvPr>
            <p:ph sz="quarter" idx="19"/>
          </p:nvPr>
        </p:nvSpPr>
        <p:spPr>
          <a:xfrm>
            <a:off x="4724400" y="1504950"/>
            <a:ext cx="1524000" cy="304800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/>
          </a:p>
        </p:txBody>
      </p:sp>
      <p:sp>
        <p:nvSpPr>
          <p:cNvPr id="9" name="Content Placeholder 37"/>
          <p:cNvSpPr>
            <a:spLocks noGrp="1"/>
          </p:cNvSpPr>
          <p:nvPr>
            <p:ph sz="quarter" idx="20"/>
          </p:nvPr>
        </p:nvSpPr>
        <p:spPr>
          <a:xfrm>
            <a:off x="6705600" y="1504950"/>
            <a:ext cx="1524000" cy="304800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/>
          </a:p>
        </p:txBody>
      </p:sp>
      <p:sp>
        <p:nvSpPr>
          <p:cNvPr id="10" name="Content Placeholder 37"/>
          <p:cNvSpPr>
            <a:spLocks noGrp="1"/>
          </p:cNvSpPr>
          <p:nvPr>
            <p:ph sz="quarter" idx="21"/>
          </p:nvPr>
        </p:nvSpPr>
        <p:spPr>
          <a:xfrm>
            <a:off x="762000" y="1504950"/>
            <a:ext cx="1524000" cy="304800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/>
          </a:p>
        </p:txBody>
      </p:sp>
      <p:sp>
        <p:nvSpPr>
          <p:cNvPr id="11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804001" y="1885950"/>
            <a:ext cx="1439998" cy="1439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17252F"/>
                </a:solidFill>
                <a:latin typeface="Open Sans Semibold"/>
                <a:cs typeface="Open Sans Semibold"/>
              </a:defRPr>
            </a:lvl1pPr>
          </a:lstStyle>
          <a:p>
            <a:endParaRPr lang="en-JM"/>
          </a:p>
        </p:txBody>
      </p:sp>
      <p:sp>
        <p:nvSpPr>
          <p:cNvPr id="12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2825406" y="1885950"/>
            <a:ext cx="1439998" cy="1439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17252F"/>
                </a:solidFill>
                <a:latin typeface="Open Sans Semibold"/>
                <a:cs typeface="Open Sans Semibold"/>
              </a:defRPr>
            </a:lvl1pPr>
          </a:lstStyle>
          <a:p>
            <a:endParaRPr lang="en-JM"/>
          </a:p>
        </p:txBody>
      </p:sp>
      <p:sp>
        <p:nvSpPr>
          <p:cNvPr id="13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4766401" y="1885950"/>
            <a:ext cx="1439998" cy="1439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17252F"/>
                </a:solidFill>
                <a:latin typeface="Open Sans Semibold"/>
                <a:cs typeface="Open Sans Semibold"/>
              </a:defRPr>
            </a:lvl1pPr>
          </a:lstStyle>
          <a:p>
            <a:endParaRPr lang="en-JM"/>
          </a:p>
        </p:txBody>
      </p:sp>
      <p:sp>
        <p:nvSpPr>
          <p:cNvPr id="14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6747601" y="1885950"/>
            <a:ext cx="1439998" cy="1439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17252F"/>
                </a:solidFill>
                <a:latin typeface="Open Sans Semibold"/>
                <a:cs typeface="Open Sans Semibold"/>
              </a:defRPr>
            </a:lvl1pPr>
          </a:lstStyle>
          <a:p>
            <a:endParaRPr lang="en-JM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61"/>
          </p:nvPr>
        </p:nvSpPr>
        <p:spPr>
          <a:xfrm>
            <a:off x="2590800" y="3714750"/>
            <a:ext cx="18288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62"/>
          </p:nvPr>
        </p:nvSpPr>
        <p:spPr>
          <a:xfrm>
            <a:off x="4572000" y="3714750"/>
            <a:ext cx="18288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63"/>
          </p:nvPr>
        </p:nvSpPr>
        <p:spPr>
          <a:xfrm>
            <a:off x="6553200" y="3714750"/>
            <a:ext cx="18288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609600" y="3714750"/>
            <a:ext cx="18288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983968275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26394"/>
            <a:ext cx="3886200" cy="2926556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2pPr>
            <a:lvl3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3pPr>
            <a:lvl4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4pPr>
            <a:lvl5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6394"/>
            <a:ext cx="3886200" cy="2926556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2pPr>
            <a:lvl3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3pPr>
            <a:lvl4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4pPr>
            <a:lvl5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543128831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19263"/>
            <a:ext cx="38877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350" b="0">
                <a:solidFill>
                  <a:schemeClr val="tx1"/>
                </a:solidFill>
                <a:latin typeface="Open Sans"/>
                <a:cs typeface="Open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99084"/>
            <a:ext cx="3887788" cy="2430066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2pPr>
            <a:lvl3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3pPr>
            <a:lvl4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4pPr>
            <a:lvl5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719263"/>
            <a:ext cx="3965570" cy="479822"/>
          </a:xfrm>
        </p:spPr>
        <p:txBody>
          <a:bodyPr anchor="b">
            <a:normAutofit/>
          </a:bodyPr>
          <a:lstStyle>
            <a:lvl1pPr marL="0" indent="0">
              <a:buNone/>
              <a:defRPr sz="1350" b="0">
                <a:solidFill>
                  <a:schemeClr val="tx1"/>
                </a:solidFill>
                <a:latin typeface="Open Sans"/>
                <a:cs typeface="Open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99084"/>
            <a:ext cx="3965570" cy="2430066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2pPr>
            <a:lvl3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3pPr>
            <a:lvl4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4pPr>
            <a:lvl5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036456185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0166529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4191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7864727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40B86-1CCB-4502-AFD6-4CB5F1627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20FD31-C76F-4746-B114-1F6B49AB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09C4-8FEF-44CB-9565-E6E5F42C7A79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B18523-DB39-409A-8826-89BF03BD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3C8518-A540-44E4-8D2D-CE9E1EE8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4B5B-0CB1-49A0-BE66-1D0B9D37C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1015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910407-4B99-4AE6-95FD-4A6FBAF35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09C4-8FEF-44CB-9565-E6E5F42C7A79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2D4284-E6A2-4CD1-9853-645A0108D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199BD-90BC-4DEC-A945-E0B4A2434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4B5B-0CB1-49A0-BE66-1D0B9D37C55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A169F7-DD56-4036-8311-71017DCD38F2}"/>
              </a:ext>
            </a:extLst>
          </p:cNvPr>
          <p:cNvSpPr/>
          <p:nvPr userDrawn="1"/>
        </p:nvSpPr>
        <p:spPr>
          <a:xfrm>
            <a:off x="0" y="-10584"/>
            <a:ext cx="9144000" cy="5154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6365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3ECC3-E00A-4DCB-8EFC-0D1510ABA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44E45-78C6-4382-AF4D-02E15C374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A5357F-3D85-4162-BC86-A3016983C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9BD0A3-82E8-41DB-AED6-C8503AF48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09C4-8FEF-44CB-9565-E6E5F42C7A79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BC40E4-783C-4952-ACCE-E5E8C577B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710D2-DA83-4B7E-B4D3-7071F1B01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4B5B-0CB1-49A0-BE66-1D0B9D37C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1831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C08AC-3782-44CE-A2A5-D12F4361C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A04C08-8C7B-4799-AF90-67863B8446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1AD12-39CA-42A2-90D9-2EB5D6E44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9B9B8-1273-4708-A656-400DA84A0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09C4-8FEF-44CB-9565-E6E5F42C7A79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37613-95F0-4B17-9F6C-92FC4F305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245FA-ADEF-4651-A1A4-6118E3FBF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4B5B-0CB1-49A0-BE66-1D0B9D37C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59165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1.emf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C4C391-9FA1-4EB9-BA26-92F47ADBF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ACA60-9708-4A8B-86A3-F18220D92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A58DE-4538-4426-A7B5-F18CAA8F1D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109C4-8FEF-44CB-9565-E6E5F42C7A79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AFBC0-E64F-42BD-8EA0-EE80B6BA3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1E414-EC88-415B-B895-5B9343D84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24B5B-0CB1-49A0-BE66-1D0B9D37C5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B4E4DF-BC97-4627-A676-25403A4D81DA}"/>
              </a:ext>
            </a:extLst>
          </p:cNvPr>
          <p:cNvCxnSpPr/>
          <p:nvPr userDrawn="1"/>
        </p:nvCxnSpPr>
        <p:spPr>
          <a:xfrm>
            <a:off x="633600" y="1200150"/>
            <a:ext cx="3810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_Hobsons_1COL_BLACK.eps">
            <a:extLst>
              <a:ext uri="{FF2B5EF4-FFF2-40B4-BE49-F238E27FC236}">
                <a16:creationId xmlns:a16="http://schemas.microsoft.com/office/drawing/2014/main" id="{00DE5F38-EC1D-422B-B096-C7A220D46B53}"/>
              </a:ext>
            </a:extLst>
          </p:cNvPr>
          <p:cNvPicPr>
            <a:picLocks noChangeAspect="1"/>
          </p:cNvPicPr>
          <p:nvPr userDrawn="1"/>
        </p:nvPicPr>
        <p:blipFill>
          <a:blip r:embed="rId59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781550"/>
            <a:ext cx="872836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0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  <p:sldLayoutId id="2147483734" r:id="rId18"/>
    <p:sldLayoutId id="2147483724" r:id="rId19"/>
    <p:sldLayoutId id="2147483726" r:id="rId20"/>
    <p:sldLayoutId id="2147483731" r:id="rId21"/>
    <p:sldLayoutId id="2147483727" r:id="rId22"/>
    <p:sldLayoutId id="2147483649" r:id="rId23"/>
    <p:sldLayoutId id="2147483650" r:id="rId24"/>
    <p:sldLayoutId id="2147483704" r:id="rId25"/>
    <p:sldLayoutId id="2147483716" r:id="rId26"/>
    <p:sldLayoutId id="2147483729" r:id="rId27"/>
    <p:sldLayoutId id="2147483698" r:id="rId28"/>
    <p:sldLayoutId id="2147483679" r:id="rId29"/>
    <p:sldLayoutId id="2147483688" r:id="rId30"/>
    <p:sldLayoutId id="2147483718" r:id="rId31"/>
    <p:sldLayoutId id="2147483686" r:id="rId32"/>
    <p:sldLayoutId id="2147483696" r:id="rId33"/>
    <p:sldLayoutId id="2147483684" r:id="rId34"/>
    <p:sldLayoutId id="2147483683" r:id="rId35"/>
    <p:sldLayoutId id="2147483682" r:id="rId36"/>
    <p:sldLayoutId id="2147483680" r:id="rId37"/>
    <p:sldLayoutId id="2147483681" r:id="rId38"/>
    <p:sldLayoutId id="2147483705" r:id="rId39"/>
    <p:sldLayoutId id="2147483740" r:id="rId40"/>
    <p:sldLayoutId id="2147483677" r:id="rId41"/>
    <p:sldLayoutId id="2147483720" r:id="rId42"/>
    <p:sldLayoutId id="2147483697" r:id="rId43"/>
    <p:sldLayoutId id="2147483694" r:id="rId44"/>
    <p:sldLayoutId id="2147483671" r:id="rId45"/>
    <p:sldLayoutId id="2147483669" r:id="rId46"/>
    <p:sldLayoutId id="2147483714" r:id="rId47"/>
    <p:sldLayoutId id="2147483667" r:id="rId48"/>
    <p:sldLayoutId id="2147483701" r:id="rId49"/>
    <p:sldLayoutId id="2147483733" r:id="rId50"/>
    <p:sldLayoutId id="2147483713" r:id="rId51"/>
    <p:sldLayoutId id="2147483735" r:id="rId52"/>
    <p:sldLayoutId id="2147483660" r:id="rId53"/>
    <p:sldLayoutId id="2147483652" r:id="rId54"/>
    <p:sldLayoutId id="2147483653" r:id="rId55"/>
    <p:sldLayoutId id="2147483654" r:id="rId56"/>
    <p:sldLayoutId id="2147483695" r:id="rId57"/>
  </p:sldLayoutIdLst>
  <p:transition spd="slow">
    <p:push dir="u"/>
  </p:transition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creencast.com/t/gxEQkElyo1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creencast.com/t/gxEQkElyo1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hyperlink" Target="https://www.screencast.com/t/wJlv73VNde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Shape 539"/>
          <p:cNvPicPr preferRelativeResize="0">
            <a:picLocks noGrp="1"/>
          </p:cNvPicPr>
          <p:nvPr>
            <p:ph type="pic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266700" y="-29527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Shape 540"/>
          <p:cNvSpPr/>
          <p:nvPr/>
        </p:nvSpPr>
        <p:spPr>
          <a:xfrm>
            <a:off x="1" y="1733550"/>
            <a:ext cx="9158288" cy="1676400"/>
          </a:xfrm>
          <a:prstGeom prst="rect">
            <a:avLst/>
          </a:prstGeom>
          <a:solidFill>
            <a:schemeClr val="accent5">
              <a:alpha val="67843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Open Sans Regular" panose="020B0606030504020204" pitchFamily="34" charset="0"/>
              <a:ea typeface="Open Sans Regular" panose="020B0606030504020204" pitchFamily="34" charset="0"/>
              <a:cs typeface="Open Sans Regular" panose="020B0606030504020204" pitchFamily="34" charset="0"/>
              <a:sym typeface="Arial"/>
            </a:endParaRPr>
          </a:p>
        </p:txBody>
      </p:sp>
      <p:cxnSp>
        <p:nvCxnSpPr>
          <p:cNvPr id="541" name="Shape 541"/>
          <p:cNvCxnSpPr/>
          <p:nvPr/>
        </p:nvCxnSpPr>
        <p:spPr>
          <a:xfrm>
            <a:off x="533400" y="2686050"/>
            <a:ext cx="3810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3" name="Shape 543"/>
          <p:cNvSpPr txBox="1"/>
          <p:nvPr/>
        </p:nvSpPr>
        <p:spPr>
          <a:xfrm>
            <a:off x="508000" y="1949451"/>
            <a:ext cx="8559800" cy="112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4000"/>
            </a:pPr>
            <a:r>
              <a:rPr lang="en-AU" sz="40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Naviance eDocs</a:t>
            </a:r>
          </a:p>
          <a:p>
            <a:pPr>
              <a:lnSpc>
                <a:spcPct val="90000"/>
              </a:lnSpc>
              <a:buClr>
                <a:schemeClr val="lt1"/>
              </a:buClr>
              <a:buSzPts val="4000"/>
            </a:pPr>
            <a:endParaRPr lang="en-AU" sz="20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90000"/>
              </a:lnSpc>
              <a:buClr>
                <a:schemeClr val="lt1"/>
              </a:buClr>
              <a:buSzPts val="4000"/>
            </a:pPr>
            <a:r>
              <a:rPr lang="en-AU" sz="20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Cobb County </a:t>
            </a:r>
            <a:endParaRPr sz="20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CF14B3-5E5B-4337-8AFF-526757C5E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493" y="4689593"/>
            <a:ext cx="1085790" cy="2330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163890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300F97-821E-437A-9C3A-530A5F109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68" y="733590"/>
            <a:ext cx="5249428" cy="11065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1DAC28-40CD-4F32-9BFD-67A8C616E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544" y="2148256"/>
            <a:ext cx="3289449" cy="2824975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65E048D-CF5B-469C-AF3B-903008390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73" y="170270"/>
            <a:ext cx="8783932" cy="85725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Add a college to your list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058D43-101F-4F79-B8C8-5121CB070390}"/>
              </a:ext>
            </a:extLst>
          </p:cNvPr>
          <p:cNvSpPr/>
          <p:nvPr/>
        </p:nvSpPr>
        <p:spPr>
          <a:xfrm>
            <a:off x="5538532" y="946282"/>
            <a:ext cx="3125195" cy="4875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8">
              <a:buClr>
                <a:srgbClr val="000000"/>
              </a:buClr>
            </a:pPr>
            <a:r>
              <a:rPr lang="en-US" sz="1200" kern="0" dirty="0">
                <a:solidFill>
                  <a:srgbClr val="0B0B0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1. Select the Pink Plus Sign</a:t>
            </a:r>
          </a:p>
          <a:p>
            <a:pPr marL="342892" indent="-342892" defTabSz="914378">
              <a:buClr>
                <a:srgbClr val="000000"/>
              </a:buClr>
              <a:buFont typeface="Arial"/>
              <a:buAutoNum type="arabicPeriod"/>
            </a:pPr>
            <a:endParaRPr lang="en-US" sz="1200" kern="0" dirty="0">
              <a:solidFill>
                <a:srgbClr val="0B0B0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D5DAA4-DAB1-4C9E-874B-D12F57025C60}"/>
              </a:ext>
            </a:extLst>
          </p:cNvPr>
          <p:cNvSpPr/>
          <p:nvPr/>
        </p:nvSpPr>
        <p:spPr>
          <a:xfrm>
            <a:off x="4945758" y="1397898"/>
            <a:ext cx="427838" cy="45050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>
                <a:srgbClr val="000000"/>
              </a:buClr>
            </a:pPr>
            <a:endParaRPr lang="en-US" sz="1400" kern="0" dirty="0">
              <a:solidFill>
                <a:srgbClr val="FFFFFF"/>
              </a:solidFill>
              <a:latin typeface="Open Sans" panose="020B0606030504020204" pitchFamily="34" charset="0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247571-A36F-40F3-9A3D-9A8B793EBAC2}"/>
              </a:ext>
            </a:extLst>
          </p:cNvPr>
          <p:cNvSpPr/>
          <p:nvPr/>
        </p:nvSpPr>
        <p:spPr>
          <a:xfrm>
            <a:off x="187841" y="2433239"/>
            <a:ext cx="2445687" cy="7668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8">
              <a:lnSpc>
                <a:spcPct val="150000"/>
              </a:lnSpc>
              <a:buClr>
                <a:srgbClr val="000000"/>
              </a:buClr>
            </a:pPr>
            <a:r>
              <a:rPr lang="en-US" sz="1200" kern="0" dirty="0">
                <a:solidFill>
                  <a:srgbClr val="0B0B0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2. Type in the name of the school you want to apply to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7043D5-B344-4E3F-AE41-0196DFC2BD7C}"/>
              </a:ext>
            </a:extLst>
          </p:cNvPr>
          <p:cNvSpPr/>
          <p:nvPr/>
        </p:nvSpPr>
        <p:spPr>
          <a:xfrm>
            <a:off x="6110945" y="2736605"/>
            <a:ext cx="2764549" cy="339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lnSpc>
                <a:spcPct val="150000"/>
              </a:lnSpc>
              <a:buClr>
                <a:srgbClr val="000000"/>
              </a:buClr>
            </a:pPr>
            <a:r>
              <a:rPr lang="en-US" sz="1200" kern="0" dirty="0">
                <a:solidFill>
                  <a:srgbClr val="0B0B0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3. Indicate your application type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16ADDC-B6A6-4583-A1BE-A7728F4AE427}"/>
              </a:ext>
            </a:extLst>
          </p:cNvPr>
          <p:cNvSpPr/>
          <p:nvPr/>
        </p:nvSpPr>
        <p:spPr>
          <a:xfrm>
            <a:off x="834124" y="3468344"/>
            <a:ext cx="1862060" cy="616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lnSpc>
                <a:spcPct val="150000"/>
              </a:lnSpc>
              <a:buClr>
                <a:srgbClr val="000000"/>
              </a:buClr>
            </a:pPr>
            <a:r>
              <a:rPr lang="en-US" sz="1200" kern="0" dirty="0">
                <a:solidFill>
                  <a:srgbClr val="0B0B0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4. Say how you’re applying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A251FC-DFE4-438A-86C3-84C50681C04C}"/>
              </a:ext>
            </a:extLst>
          </p:cNvPr>
          <p:cNvSpPr/>
          <p:nvPr/>
        </p:nvSpPr>
        <p:spPr>
          <a:xfrm>
            <a:off x="233789" y="4318556"/>
            <a:ext cx="2352173" cy="616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lnSpc>
                <a:spcPct val="150000"/>
              </a:lnSpc>
              <a:buClr>
                <a:srgbClr val="000000"/>
              </a:buClr>
            </a:pPr>
            <a:r>
              <a:rPr lang="en-US" sz="1200" kern="0" dirty="0">
                <a:solidFill>
                  <a:srgbClr val="0B0B0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5. Check the box if you’ve submitted your application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4CAC3B-C4C9-4461-95C3-FA55BDCC2AF4}"/>
              </a:ext>
            </a:extLst>
          </p:cNvPr>
          <p:cNvSpPr/>
          <p:nvPr/>
        </p:nvSpPr>
        <p:spPr>
          <a:xfrm>
            <a:off x="6083009" y="3646064"/>
            <a:ext cx="2889862" cy="1447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914378">
              <a:lnSpc>
                <a:spcPct val="150000"/>
              </a:lnSpc>
              <a:buClr>
                <a:srgbClr val="000000"/>
              </a:buClr>
            </a:pPr>
            <a:r>
              <a:rPr lang="en-US" sz="1200" kern="0" dirty="0">
                <a:solidFill>
                  <a:srgbClr val="0B0B0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6. Select </a:t>
            </a:r>
            <a:r>
              <a:rPr lang="en-US" sz="1200" b="1" kern="0" dirty="0">
                <a:solidFill>
                  <a:srgbClr val="0B0B0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Add Application </a:t>
            </a:r>
            <a:r>
              <a:rPr lang="en-US" sz="1200" kern="0" dirty="0">
                <a:solidFill>
                  <a:srgbClr val="0B0B0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for application documents only or </a:t>
            </a:r>
            <a:r>
              <a:rPr lang="en-US" sz="1200" b="1" kern="0" dirty="0">
                <a:solidFill>
                  <a:srgbClr val="0B0B0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Add And Request Transcript</a:t>
            </a:r>
            <a:r>
              <a:rPr lang="en-US" sz="1200" kern="0" dirty="0">
                <a:solidFill>
                  <a:srgbClr val="0B0B0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for application documents and transcript request.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1A2004-3B12-4882-803B-5DBAAA317E8C}"/>
              </a:ext>
            </a:extLst>
          </p:cNvPr>
          <p:cNvCxnSpPr>
            <a:cxnSpLocks/>
            <a:endCxn id="4" idx="3"/>
          </p:cNvCxnSpPr>
          <p:nvPr/>
        </p:nvCxnSpPr>
        <p:spPr>
          <a:xfrm flipH="1">
            <a:off x="5373596" y="1395836"/>
            <a:ext cx="487903" cy="2273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E4B5E1C-19B6-49D9-BB79-902387960854}"/>
              </a:ext>
            </a:extLst>
          </p:cNvPr>
          <p:cNvCxnSpPr>
            <a:cxnSpLocks/>
          </p:cNvCxnSpPr>
          <p:nvPr/>
        </p:nvCxnSpPr>
        <p:spPr>
          <a:xfrm flipH="1">
            <a:off x="3516326" y="2972764"/>
            <a:ext cx="2614249" cy="5727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D56C9AF-E5CD-4170-9D67-1F0A68C3DBE8}"/>
              </a:ext>
            </a:extLst>
          </p:cNvPr>
          <p:cNvCxnSpPr>
            <a:cxnSpLocks/>
          </p:cNvCxnSpPr>
          <p:nvPr/>
        </p:nvCxnSpPr>
        <p:spPr>
          <a:xfrm>
            <a:off x="1986604" y="3849183"/>
            <a:ext cx="817531" cy="2254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20DBB88-5E79-47BB-85CD-CA79A7589A00}"/>
              </a:ext>
            </a:extLst>
          </p:cNvPr>
          <p:cNvCxnSpPr>
            <a:cxnSpLocks/>
          </p:cNvCxnSpPr>
          <p:nvPr/>
        </p:nvCxnSpPr>
        <p:spPr>
          <a:xfrm flipV="1">
            <a:off x="2285146" y="4411206"/>
            <a:ext cx="518988" cy="212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DDC490F-0FE6-4644-9229-DBDDE6702CA7}"/>
              </a:ext>
            </a:extLst>
          </p:cNvPr>
          <p:cNvCxnSpPr>
            <a:cxnSpLocks/>
          </p:cNvCxnSpPr>
          <p:nvPr/>
        </p:nvCxnSpPr>
        <p:spPr>
          <a:xfrm flipH="1">
            <a:off x="5342965" y="4383565"/>
            <a:ext cx="787610" cy="3229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FF7B34C-6DC8-4377-BE5B-A2C7777D72E8}"/>
              </a:ext>
            </a:extLst>
          </p:cNvPr>
          <p:cNvCxnSpPr>
            <a:cxnSpLocks/>
          </p:cNvCxnSpPr>
          <p:nvPr/>
        </p:nvCxnSpPr>
        <p:spPr>
          <a:xfrm>
            <a:off x="2285146" y="2763552"/>
            <a:ext cx="518988" cy="35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01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7" grpId="0"/>
      <p:bldP spid="6" grpId="0"/>
      <p:bldP spid="13" grpId="0"/>
      <p:bldP spid="14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3A4BFF-AA15-4AAB-90B8-5793A5263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141" y="1242197"/>
            <a:ext cx="2883717" cy="3656762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65E048D-CF5B-469C-AF3B-903008390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73" y="170270"/>
            <a:ext cx="6480364" cy="85725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Request Transcript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058D43-101F-4F79-B8C8-5121CB070390}"/>
              </a:ext>
            </a:extLst>
          </p:cNvPr>
          <p:cNvSpPr/>
          <p:nvPr/>
        </p:nvSpPr>
        <p:spPr>
          <a:xfrm>
            <a:off x="6018806" y="1353618"/>
            <a:ext cx="2506630" cy="4875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8">
              <a:buClr>
                <a:srgbClr val="000000"/>
              </a:buClr>
            </a:pPr>
            <a:r>
              <a:rPr lang="en-US" sz="1200" kern="0" dirty="0">
                <a:solidFill>
                  <a:srgbClr val="0B0B0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1. Select the type of transcript you are requesting</a:t>
            </a:r>
          </a:p>
          <a:p>
            <a:pPr marL="342892" indent="-342892" defTabSz="914378">
              <a:buClr>
                <a:srgbClr val="000000"/>
              </a:buClr>
              <a:buFont typeface="Arial"/>
              <a:buAutoNum type="arabicPeriod"/>
            </a:pPr>
            <a:endParaRPr lang="en-US" sz="1200" kern="0" dirty="0">
              <a:solidFill>
                <a:srgbClr val="0B0B0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247571-A36F-40F3-9A3D-9A8B793EBAC2}"/>
              </a:ext>
            </a:extLst>
          </p:cNvPr>
          <p:cNvSpPr/>
          <p:nvPr/>
        </p:nvSpPr>
        <p:spPr>
          <a:xfrm>
            <a:off x="991514" y="2428572"/>
            <a:ext cx="2445687" cy="7668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8">
              <a:lnSpc>
                <a:spcPct val="150000"/>
              </a:lnSpc>
              <a:buClr>
                <a:srgbClr val="000000"/>
              </a:buClr>
            </a:pPr>
            <a:r>
              <a:rPr lang="en-US" sz="1200" kern="0" dirty="0">
                <a:solidFill>
                  <a:srgbClr val="0B0B0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2. Indicate any additional materials you want included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7043D5-B344-4E3F-AE41-0196DFC2BD7C}"/>
              </a:ext>
            </a:extLst>
          </p:cNvPr>
          <p:cNvSpPr/>
          <p:nvPr/>
        </p:nvSpPr>
        <p:spPr>
          <a:xfrm>
            <a:off x="6013858" y="3694795"/>
            <a:ext cx="2764549" cy="339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lnSpc>
                <a:spcPct val="150000"/>
              </a:lnSpc>
              <a:buClr>
                <a:srgbClr val="000000"/>
              </a:buClr>
            </a:pPr>
            <a:r>
              <a:rPr lang="en-US" sz="1200" kern="0" dirty="0">
                <a:solidFill>
                  <a:srgbClr val="0B0B0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3. Ensure School name is correct.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16ADDC-B6A6-4583-A1BE-A7728F4AE427}"/>
              </a:ext>
            </a:extLst>
          </p:cNvPr>
          <p:cNvSpPr/>
          <p:nvPr/>
        </p:nvSpPr>
        <p:spPr>
          <a:xfrm>
            <a:off x="1368934" y="3901303"/>
            <a:ext cx="1862060" cy="616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lnSpc>
                <a:spcPct val="150000"/>
              </a:lnSpc>
              <a:buClr>
                <a:srgbClr val="000000"/>
              </a:buClr>
            </a:pPr>
            <a:r>
              <a:rPr lang="en-US" sz="1200" kern="0" dirty="0">
                <a:solidFill>
                  <a:srgbClr val="0B0B0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4. Select Request and Finish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E4B5E1C-19B6-49D9-BB79-902387960854}"/>
              </a:ext>
            </a:extLst>
          </p:cNvPr>
          <p:cNvCxnSpPr>
            <a:cxnSpLocks/>
          </p:cNvCxnSpPr>
          <p:nvPr/>
        </p:nvCxnSpPr>
        <p:spPr>
          <a:xfrm flipH="1">
            <a:off x="4199908" y="1786231"/>
            <a:ext cx="2614249" cy="5727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D56C9AF-E5CD-4170-9D67-1F0A68C3DBE8}"/>
              </a:ext>
            </a:extLst>
          </p:cNvPr>
          <p:cNvCxnSpPr>
            <a:cxnSpLocks/>
          </p:cNvCxnSpPr>
          <p:nvPr/>
        </p:nvCxnSpPr>
        <p:spPr>
          <a:xfrm>
            <a:off x="2558710" y="4399214"/>
            <a:ext cx="817531" cy="2254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DDC490F-0FE6-4644-9229-DBDDE6702CA7}"/>
              </a:ext>
            </a:extLst>
          </p:cNvPr>
          <p:cNvCxnSpPr>
            <a:cxnSpLocks/>
          </p:cNvCxnSpPr>
          <p:nvPr/>
        </p:nvCxnSpPr>
        <p:spPr>
          <a:xfrm flipH="1">
            <a:off x="5507032" y="4074616"/>
            <a:ext cx="809100" cy="1585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FF7B34C-6DC8-4377-BE5B-A2C7777D72E8}"/>
              </a:ext>
            </a:extLst>
          </p:cNvPr>
          <p:cNvCxnSpPr>
            <a:cxnSpLocks/>
          </p:cNvCxnSpPr>
          <p:nvPr/>
        </p:nvCxnSpPr>
        <p:spPr>
          <a:xfrm>
            <a:off x="2918213" y="3070578"/>
            <a:ext cx="518988" cy="35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010FED36-603C-4045-B8D5-C0E6E06A4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617" y="4740228"/>
            <a:ext cx="1085790" cy="23300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9351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6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463F9B9-F583-403F-9F61-E10767661D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1588"/>
            <a:r>
              <a:rPr lang="en-US" dirty="0"/>
              <a:t>Student Process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6069FE23-786C-410A-8958-48C7B214E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27941"/>
            <a:ext cx="7620000" cy="62573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Step 2b: Request Transcripts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5C1DA57-64E5-4572-B091-8D9543145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36" y="1657355"/>
            <a:ext cx="3381246" cy="290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kern="0" dirty="0">
                <a:solidFill>
                  <a:srgbClr val="6163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Requesting Transcripts</a:t>
            </a:r>
          </a:p>
          <a:p>
            <a:pPr marL="228594" indent="-228594" defTabSz="91437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200" kern="0" dirty="0">
                <a:solidFill>
                  <a:srgbClr val="6163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Go to </a:t>
            </a:r>
            <a:r>
              <a:rPr lang="en-US" altLang="en-US" sz="12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Colleges I’m Applying To List</a:t>
            </a:r>
          </a:p>
          <a:p>
            <a:pPr marL="228594" indent="-228594" defTabSz="91437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2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Select Request Transcripts at the top of the list</a:t>
            </a:r>
          </a:p>
          <a:p>
            <a:pPr marL="228594" indent="-228594" defTabSz="91437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2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Select the type of transcript</a:t>
            </a:r>
            <a:r>
              <a:rPr lang="en-US" altLang="en-US" sz="1200" kern="0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being requested</a:t>
            </a:r>
          </a:p>
          <a:p>
            <a:pPr marL="228594" indent="-228594" defTabSz="91437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2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Select any other schools that need transcripts</a:t>
            </a:r>
          </a:p>
          <a:p>
            <a:pPr marL="228594" indent="-228594" defTabSz="91437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2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Select Request and Finish</a:t>
            </a:r>
          </a:p>
          <a:p>
            <a:pPr marL="228594" indent="-228594" defTabSz="91437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1200" b="1" kern="0" dirty="0">
              <a:solidFill>
                <a:srgbClr val="43434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kern="0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Note: </a:t>
            </a:r>
            <a:r>
              <a:rPr lang="en-US" altLang="en-US" sz="1200" kern="0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You should only request transcripts if you have already applied to the school or are very certain you will apply in the future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541625-11C6-410A-BA41-39BDF31E5D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33"/>
          <a:stretch/>
        </p:blipFill>
        <p:spPr>
          <a:xfrm>
            <a:off x="4343401" y="2607973"/>
            <a:ext cx="2585120" cy="12581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C9146D-6A7C-4F94-BA46-FDA499B68A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228"/>
          <a:stretch/>
        </p:blipFill>
        <p:spPr>
          <a:xfrm>
            <a:off x="7096577" y="2091464"/>
            <a:ext cx="1918855" cy="24661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C6D87-B266-468D-A4BC-801ECE9F9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2617" y="4740228"/>
            <a:ext cx="1085790" cy="23300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28839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405DD9-E821-4208-A1F6-BE21034E9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473" y="856246"/>
            <a:ext cx="6354132" cy="3849182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65E048D-CF5B-469C-AF3B-903008390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73" y="170270"/>
            <a:ext cx="8783932" cy="85725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Request a Transcript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247571-A36F-40F3-9A3D-9A8B793EBAC2}"/>
              </a:ext>
            </a:extLst>
          </p:cNvPr>
          <p:cNvSpPr/>
          <p:nvPr/>
        </p:nvSpPr>
        <p:spPr>
          <a:xfrm>
            <a:off x="57631" y="1952669"/>
            <a:ext cx="1222844" cy="7668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8">
              <a:lnSpc>
                <a:spcPct val="150000"/>
              </a:lnSpc>
              <a:buClr>
                <a:srgbClr val="000000"/>
              </a:buClr>
            </a:pPr>
            <a:r>
              <a:rPr lang="en-US" sz="1200" kern="0" dirty="0">
                <a:solidFill>
                  <a:srgbClr val="0B0B0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1. Select the Type of transcript you’re requesting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7043D5-B344-4E3F-AE41-0196DFC2BD7C}"/>
              </a:ext>
            </a:extLst>
          </p:cNvPr>
          <p:cNvSpPr/>
          <p:nvPr/>
        </p:nvSpPr>
        <p:spPr>
          <a:xfrm>
            <a:off x="5118847" y="2102672"/>
            <a:ext cx="2764549" cy="616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lnSpc>
                <a:spcPct val="150000"/>
              </a:lnSpc>
              <a:buClr>
                <a:srgbClr val="000000"/>
              </a:buClr>
            </a:pPr>
            <a:r>
              <a:rPr lang="en-US" sz="1200" kern="0" dirty="0">
                <a:solidFill>
                  <a:srgbClr val="0B0B0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2. Confirm which school you’re requesting for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A251FC-DFE4-438A-86C3-84C50681C04C}"/>
              </a:ext>
            </a:extLst>
          </p:cNvPr>
          <p:cNvSpPr/>
          <p:nvPr/>
        </p:nvSpPr>
        <p:spPr>
          <a:xfrm>
            <a:off x="5282432" y="2916526"/>
            <a:ext cx="2352173" cy="616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lnSpc>
                <a:spcPct val="150000"/>
              </a:lnSpc>
              <a:buClr>
                <a:srgbClr val="000000"/>
              </a:buClr>
            </a:pPr>
            <a:r>
              <a:rPr lang="en-US" sz="1200" kern="0" dirty="0">
                <a:solidFill>
                  <a:srgbClr val="0B0B0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3. Add any more schools you’d like a transcript for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4CAC3B-C4C9-4461-95C3-FA55BDCC2AF4}"/>
              </a:ext>
            </a:extLst>
          </p:cNvPr>
          <p:cNvSpPr/>
          <p:nvPr/>
        </p:nvSpPr>
        <p:spPr>
          <a:xfrm>
            <a:off x="196494" y="4705428"/>
            <a:ext cx="2889862" cy="339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8">
              <a:lnSpc>
                <a:spcPct val="150000"/>
              </a:lnSpc>
              <a:buClr>
                <a:srgbClr val="000000"/>
              </a:buClr>
            </a:pPr>
            <a:r>
              <a:rPr lang="en-US" sz="1200" kern="0" dirty="0">
                <a:solidFill>
                  <a:srgbClr val="0B0B0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4. Request and Finish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E4B5E1C-19B6-49D9-BB79-902387960854}"/>
              </a:ext>
            </a:extLst>
          </p:cNvPr>
          <p:cNvCxnSpPr>
            <a:cxnSpLocks/>
          </p:cNvCxnSpPr>
          <p:nvPr/>
        </p:nvCxnSpPr>
        <p:spPr>
          <a:xfrm flipH="1">
            <a:off x="3516327" y="2805953"/>
            <a:ext cx="1602520" cy="7395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20DBB88-5E79-47BB-85CD-CA79A7589A00}"/>
              </a:ext>
            </a:extLst>
          </p:cNvPr>
          <p:cNvCxnSpPr>
            <a:cxnSpLocks/>
          </p:cNvCxnSpPr>
          <p:nvPr/>
        </p:nvCxnSpPr>
        <p:spPr>
          <a:xfrm flipV="1">
            <a:off x="1119894" y="4467954"/>
            <a:ext cx="587527" cy="3359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DDC490F-0FE6-4644-9229-DBDDE6702CA7}"/>
              </a:ext>
            </a:extLst>
          </p:cNvPr>
          <p:cNvCxnSpPr>
            <a:cxnSpLocks/>
          </p:cNvCxnSpPr>
          <p:nvPr/>
        </p:nvCxnSpPr>
        <p:spPr>
          <a:xfrm>
            <a:off x="6396837" y="3520881"/>
            <a:ext cx="788891" cy="2581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FF7B34C-6DC8-4377-BE5B-A2C7777D72E8}"/>
              </a:ext>
            </a:extLst>
          </p:cNvPr>
          <p:cNvCxnSpPr>
            <a:cxnSpLocks/>
          </p:cNvCxnSpPr>
          <p:nvPr/>
        </p:nvCxnSpPr>
        <p:spPr>
          <a:xfrm>
            <a:off x="1020982" y="2404758"/>
            <a:ext cx="620443" cy="511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BD4FA7A-2F99-4056-ACE2-3CBF43BB2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617" y="4740228"/>
            <a:ext cx="1085790" cy="23300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1078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463F9B9-F583-403F-9F61-E10767661D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1588"/>
            <a:r>
              <a:rPr lang="en-US" dirty="0"/>
              <a:t>Student Process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6069FE23-786C-410A-8958-48C7B214E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42950"/>
            <a:ext cx="7620000" cy="49417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Step 3: Request Letters of Recommendation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FA4D06-ED20-4E16-BA89-A7E3782DF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617" y="4740228"/>
            <a:ext cx="1085790" cy="23300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29C8E967-4D41-45A2-9EA1-CC72C652E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5285" y="1560979"/>
            <a:ext cx="2508115" cy="242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kern="0" dirty="0">
                <a:solidFill>
                  <a:srgbClr val="6163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Requesting LORs</a:t>
            </a:r>
          </a:p>
          <a:p>
            <a:pPr marL="228594" indent="-228594" defTabSz="91437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200" kern="0" dirty="0">
                <a:solidFill>
                  <a:srgbClr val="6163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Go to </a:t>
            </a:r>
            <a:r>
              <a:rPr lang="en-US" altLang="en-US" sz="12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Colleges I’m Applying To List</a:t>
            </a:r>
          </a:p>
          <a:p>
            <a:pPr marL="228594" indent="-228594" defTabSz="91437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200" kern="0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Under Apply to College, select</a:t>
            </a:r>
            <a:r>
              <a:rPr lang="en-US" altLang="en-US" sz="1200" b="1" kern="0" dirty="0">
                <a:solidFill>
                  <a:srgbClr val="1E78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altLang="en-US" sz="12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Letters of Recommendation</a:t>
            </a:r>
            <a:endParaRPr lang="en-US" altLang="en-US" sz="1200" kern="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228594" indent="-228594" defTabSz="91437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200" kern="0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Select</a:t>
            </a:r>
            <a:r>
              <a:rPr lang="en-US" altLang="en-US" sz="1200" b="1" kern="0" dirty="0">
                <a:solidFill>
                  <a:srgbClr val="1E78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altLang="en-US" sz="12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Add Request</a:t>
            </a:r>
            <a:endParaRPr lang="en-US" altLang="en-US" sz="1200" kern="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228594" indent="-228594" defTabSz="91437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200" kern="0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Select a</a:t>
            </a:r>
            <a:r>
              <a:rPr lang="en-US" altLang="en-US" sz="1200" b="1" kern="0" dirty="0">
                <a:solidFill>
                  <a:srgbClr val="1E78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altLang="en-US" sz="12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Teacher</a:t>
            </a:r>
          </a:p>
          <a:p>
            <a:pPr marL="228594" indent="-228594" defTabSz="91437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200" kern="0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Select which</a:t>
            </a:r>
            <a:r>
              <a:rPr lang="en-US" altLang="en-US" sz="1200" b="1" kern="0" dirty="0">
                <a:solidFill>
                  <a:srgbClr val="1E78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altLang="en-US" sz="12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colleges the request is for</a:t>
            </a:r>
          </a:p>
          <a:p>
            <a:pPr marL="228594" indent="-228594" defTabSz="91437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200" kern="0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Include a</a:t>
            </a:r>
            <a:r>
              <a:rPr lang="en-US" altLang="en-US" sz="1200" b="1" kern="0" dirty="0">
                <a:solidFill>
                  <a:srgbClr val="1E78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altLang="en-US" sz="12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personal note</a:t>
            </a:r>
          </a:p>
          <a:p>
            <a:pPr marL="228594" indent="-228594" defTabSz="91437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200" kern="0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Select </a:t>
            </a:r>
            <a:r>
              <a:rPr lang="en-US" altLang="en-US" sz="12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Submit Request</a:t>
            </a:r>
          </a:p>
          <a:p>
            <a:pPr marL="228594" indent="-228594" defTabSz="91437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200" kern="0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Select </a:t>
            </a:r>
            <a:r>
              <a:rPr lang="en-US" altLang="en-US" sz="12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Request and Finish</a:t>
            </a:r>
            <a:endParaRPr lang="en-US" altLang="en-US" sz="1200" kern="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F1C6AF-E1F0-4B6D-9477-2224ED84A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99" y="1346372"/>
            <a:ext cx="5036901" cy="32957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18894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463F9B9-F583-403F-9F61-E10767661D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1588"/>
            <a:r>
              <a:rPr lang="en-US" dirty="0"/>
              <a:t>Student Process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6069FE23-786C-410A-8958-48C7B214E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02604"/>
            <a:ext cx="7620000" cy="85725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Step 4: Track Submission Status in Naviance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4BF4198-385A-49AB-BDB3-F21F65682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254" y="1435436"/>
            <a:ext cx="2653330" cy="131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kern="0" dirty="0">
                <a:solidFill>
                  <a:srgbClr val="6163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Tracking LOR Status</a:t>
            </a:r>
          </a:p>
          <a:p>
            <a:pPr marL="228594" indent="-228594" defTabSz="91437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200" kern="0" dirty="0">
                <a:solidFill>
                  <a:srgbClr val="6163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Go to </a:t>
            </a:r>
            <a:r>
              <a:rPr lang="en-US" altLang="en-US" sz="12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Colleges I’m Applying To List</a:t>
            </a:r>
          </a:p>
          <a:p>
            <a:pPr marL="228594" indent="-228594" defTabSz="91437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200" kern="0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Select</a:t>
            </a:r>
            <a:r>
              <a:rPr lang="en-US" altLang="en-US" sz="1200" b="1" kern="0" dirty="0">
                <a:solidFill>
                  <a:srgbClr val="1E78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altLang="en-US" sz="12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Letters of Recommendation</a:t>
            </a:r>
            <a:r>
              <a:rPr lang="en-US" altLang="en-US" sz="1200" b="1" kern="0" dirty="0">
                <a:solidFill>
                  <a:srgbClr val="1E78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altLang="en-US" sz="1200" kern="0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at the bottom of the list</a:t>
            </a:r>
          </a:p>
          <a:p>
            <a:pPr marL="228594" indent="-228594" defTabSz="91437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200" kern="0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Check the Status column to review  when a teacher has submitted a LOR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F68650-87C6-4293-A0F2-E75E3B2DA6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82"/>
          <a:stretch/>
        </p:blipFill>
        <p:spPr>
          <a:xfrm>
            <a:off x="6294582" y="2934701"/>
            <a:ext cx="2588674" cy="15113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51936A21-1A30-40C2-B386-494511DBF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794" y="944278"/>
            <a:ext cx="4481480" cy="2951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kern="0" dirty="0">
                <a:solidFill>
                  <a:srgbClr val="6163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Tracking Transcript &amp; App Materials Status</a:t>
            </a:r>
          </a:p>
          <a:p>
            <a:pPr marL="228594" indent="-228594" defTabSz="91437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200" kern="0" dirty="0">
                <a:solidFill>
                  <a:srgbClr val="6163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Go to </a:t>
            </a:r>
            <a:r>
              <a:rPr lang="en-US" altLang="en-US" sz="12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Colleges I’m Applying To List</a:t>
            </a:r>
          </a:p>
          <a:p>
            <a:pPr marL="228594" indent="-228594" defTabSz="91437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2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Check the Transcript column to review when a counselor has submitted a transcript</a:t>
            </a:r>
          </a:p>
          <a:p>
            <a:pPr marL="519100" lvl="1" indent="-228594" defTabSz="91437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200" kern="0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The transcript column will say ‘sent’ if the transcript has been sent</a:t>
            </a:r>
          </a:p>
          <a:p>
            <a:pPr marL="228594" indent="-228594" defTabSz="91437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2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Check the Office Materials column to review when a staff member has indicated that all materials </a:t>
            </a:r>
            <a:r>
              <a:rPr lang="en-US" altLang="en-US" sz="1200" kern="0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have been sent for that application</a:t>
            </a:r>
          </a:p>
          <a:p>
            <a:pPr marL="228594" indent="-228594" defTabSz="91437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200" kern="0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The Office Materials column will say ‘submitted’ if transcripts and any other required materials, like Common App forms or other school-specific forms, have been sent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82A4FE-E1D0-417B-A759-84D1295F2907}"/>
              </a:ext>
            </a:extLst>
          </p:cNvPr>
          <p:cNvGrpSpPr/>
          <p:nvPr/>
        </p:nvGrpSpPr>
        <p:grpSpPr>
          <a:xfrm>
            <a:off x="166255" y="3625735"/>
            <a:ext cx="5763491" cy="1099362"/>
            <a:chOff x="228416" y="1895765"/>
            <a:chExt cx="5763491" cy="10993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9827948-C0B4-41CA-AA05-40998A5686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8168"/>
            <a:stretch/>
          </p:blipFill>
          <p:spPr>
            <a:xfrm>
              <a:off x="228416" y="2241295"/>
              <a:ext cx="5763491" cy="75383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81686CA-DDB0-4B15-B8DA-8F4964862C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75700"/>
            <a:stretch/>
          </p:blipFill>
          <p:spPr>
            <a:xfrm>
              <a:off x="228416" y="1895765"/>
              <a:ext cx="5763491" cy="437892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1A3187E-284D-4A4E-B00A-1C8F8A696F2A}"/>
              </a:ext>
            </a:extLst>
          </p:cNvPr>
          <p:cNvSpPr/>
          <p:nvPr/>
        </p:nvSpPr>
        <p:spPr>
          <a:xfrm>
            <a:off x="2764221" y="3625735"/>
            <a:ext cx="441434" cy="1098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F73E52-C13D-4758-B3E7-007D997625FC}"/>
              </a:ext>
            </a:extLst>
          </p:cNvPr>
          <p:cNvSpPr/>
          <p:nvPr/>
        </p:nvSpPr>
        <p:spPr>
          <a:xfrm>
            <a:off x="3281456" y="3630656"/>
            <a:ext cx="441434" cy="1098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F31187-2A35-457A-A512-74E6FD6D19C8}"/>
              </a:ext>
            </a:extLst>
          </p:cNvPr>
          <p:cNvSpPr/>
          <p:nvPr/>
        </p:nvSpPr>
        <p:spPr>
          <a:xfrm>
            <a:off x="7226910" y="3126849"/>
            <a:ext cx="1258762" cy="130871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1D94862-345B-46E7-AB2B-8E84EC27A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2617" y="4740228"/>
            <a:ext cx="1085790" cy="23300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69811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C3A716-A5BD-479C-ADE6-D8AF993517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77"/>
          <a:stretch/>
        </p:blipFill>
        <p:spPr>
          <a:xfrm>
            <a:off x="2039193" y="1372382"/>
            <a:ext cx="6008854" cy="2842071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65E048D-CF5B-469C-AF3B-903008390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73" y="170270"/>
            <a:ext cx="8783932" cy="85725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Check Transcript Request Status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247571-A36F-40F3-9A3D-9A8B793EBAC2}"/>
              </a:ext>
            </a:extLst>
          </p:cNvPr>
          <p:cNvSpPr/>
          <p:nvPr/>
        </p:nvSpPr>
        <p:spPr>
          <a:xfrm>
            <a:off x="57630" y="1952669"/>
            <a:ext cx="1860822" cy="7668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8">
              <a:lnSpc>
                <a:spcPct val="150000"/>
              </a:lnSpc>
              <a:buClr>
                <a:srgbClr val="000000"/>
              </a:buClr>
            </a:pPr>
            <a:r>
              <a:rPr lang="en-US" sz="1200" b="1" kern="0" dirty="0">
                <a:solidFill>
                  <a:srgbClr val="D200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How do I know if my transcript has been sent? </a:t>
            </a:r>
          </a:p>
          <a:p>
            <a:pPr defTabSz="914378">
              <a:lnSpc>
                <a:spcPct val="150000"/>
              </a:lnSpc>
              <a:buClr>
                <a:srgbClr val="000000"/>
              </a:buClr>
            </a:pPr>
            <a:endParaRPr lang="en-US" sz="1200" b="1" kern="0" dirty="0">
              <a:solidFill>
                <a:srgbClr val="D200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defTabSz="914378">
              <a:lnSpc>
                <a:spcPct val="150000"/>
              </a:lnSpc>
              <a:buClr>
                <a:srgbClr val="000000"/>
              </a:buClr>
            </a:pPr>
            <a:r>
              <a:rPr lang="en-US" sz="1100" kern="0" dirty="0">
                <a:solidFill>
                  <a:srgbClr val="0B0B0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Watch the Transcript Request column to determine when the transcript has been sent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7043D5-B344-4E3F-AE41-0196DFC2BD7C}"/>
              </a:ext>
            </a:extLst>
          </p:cNvPr>
          <p:cNvSpPr/>
          <p:nvPr/>
        </p:nvSpPr>
        <p:spPr>
          <a:xfrm>
            <a:off x="7339184" y="170271"/>
            <a:ext cx="1642975" cy="1150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lnSpc>
                <a:spcPct val="150000"/>
              </a:lnSpc>
              <a:buClr>
                <a:srgbClr val="000000"/>
              </a:buClr>
            </a:pPr>
            <a:r>
              <a:rPr lang="en-US" sz="1200" b="1" kern="0" dirty="0">
                <a:solidFill>
                  <a:srgbClr val="D200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How do I request more transcripts? Select </a:t>
            </a:r>
            <a:r>
              <a:rPr lang="en-US" sz="1100" kern="0" dirty="0">
                <a:solidFill>
                  <a:srgbClr val="0B0B0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Request Transcripts</a:t>
            </a:r>
            <a:endParaRPr lang="en-US" sz="1200" kern="0" dirty="0">
              <a:solidFill>
                <a:srgbClr val="0B0B0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A251FC-DFE4-438A-86C3-84C50681C04C}"/>
              </a:ext>
            </a:extLst>
          </p:cNvPr>
          <p:cNvSpPr/>
          <p:nvPr/>
        </p:nvSpPr>
        <p:spPr>
          <a:xfrm>
            <a:off x="1764065" y="4260500"/>
            <a:ext cx="5389295" cy="873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8">
              <a:lnSpc>
                <a:spcPct val="150000"/>
              </a:lnSpc>
              <a:buClr>
                <a:srgbClr val="000000"/>
              </a:buClr>
            </a:pPr>
            <a:r>
              <a:rPr lang="en-US" sz="1200" b="1" kern="0" dirty="0">
                <a:solidFill>
                  <a:srgbClr val="D200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How do I know if my counselor has submitted everything I need for an application? </a:t>
            </a:r>
            <a:r>
              <a:rPr lang="en-US" sz="1100" kern="0" dirty="0">
                <a:solidFill>
                  <a:srgbClr val="0B0B0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If the Office Materials column says “submitted”, this means all necessary materials from your school have been sent</a:t>
            </a:r>
            <a:endParaRPr lang="en-US" sz="1200" kern="0" dirty="0">
              <a:solidFill>
                <a:srgbClr val="0B0B0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E4B5E1C-19B6-49D9-BB79-902387960854}"/>
              </a:ext>
            </a:extLst>
          </p:cNvPr>
          <p:cNvCxnSpPr>
            <a:cxnSpLocks/>
          </p:cNvCxnSpPr>
          <p:nvPr/>
        </p:nvCxnSpPr>
        <p:spPr>
          <a:xfrm flipH="1">
            <a:off x="6878231" y="865849"/>
            <a:ext cx="460954" cy="16103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DDC490F-0FE6-4644-9229-DBDDE6702CA7}"/>
              </a:ext>
            </a:extLst>
          </p:cNvPr>
          <p:cNvCxnSpPr>
            <a:cxnSpLocks/>
          </p:cNvCxnSpPr>
          <p:nvPr/>
        </p:nvCxnSpPr>
        <p:spPr>
          <a:xfrm flipV="1">
            <a:off x="5178904" y="3859902"/>
            <a:ext cx="242761" cy="3545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FF7B34C-6DC8-4377-BE5B-A2C7777D72E8}"/>
              </a:ext>
            </a:extLst>
          </p:cNvPr>
          <p:cNvCxnSpPr>
            <a:cxnSpLocks/>
          </p:cNvCxnSpPr>
          <p:nvPr/>
        </p:nvCxnSpPr>
        <p:spPr>
          <a:xfrm>
            <a:off x="1764065" y="2609807"/>
            <a:ext cx="3115433" cy="11368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D904E00-0B5B-4448-B54A-C0162B730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617" y="4740228"/>
            <a:ext cx="1085790" cy="23300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3942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8C9489F-DCE7-44BA-AF17-8EB8DC419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617" y="4798419"/>
            <a:ext cx="1085790" cy="23300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A77FED9-BE20-3A48-A7AF-7E67CAF21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04182"/>
            <a:ext cx="7620000" cy="857250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eDocs Delivery Type Icons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81F5BF-E67A-B144-99DD-780E9ECFC8B1}"/>
              </a:ext>
            </a:extLst>
          </p:cNvPr>
          <p:cNvSpPr txBox="1"/>
          <p:nvPr/>
        </p:nvSpPr>
        <p:spPr>
          <a:xfrm>
            <a:off x="770998" y="1030523"/>
            <a:ext cx="8236527" cy="3884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Mail Only: </a:t>
            </a:r>
            <a:r>
              <a:rPr lang="en-US" dirty="0"/>
              <a:t> documents can only be sent by mail</a:t>
            </a:r>
            <a:endParaRPr lang="en-US" b="1" dirty="0"/>
          </a:p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Electronic: </a:t>
            </a:r>
            <a:r>
              <a:rPr lang="en-US" dirty="0"/>
              <a:t>documents can be sent through eDocs</a:t>
            </a:r>
            <a:endParaRPr lang="en-US" b="1" dirty="0"/>
          </a:p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Common App:</a:t>
            </a:r>
            <a:r>
              <a:rPr lang="en-US" dirty="0"/>
              <a:t> Common App docs can be sent through eDocs</a:t>
            </a:r>
            <a:endParaRPr lang="en-US" b="1" dirty="0"/>
          </a:p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Unknown</a:t>
            </a:r>
            <a:r>
              <a:rPr lang="en-US" dirty="0"/>
              <a:t>: documents can be sent through eDocs. Student has not yet indicated how they are applying</a:t>
            </a:r>
            <a:endParaRPr lang="en-US" b="1" dirty="0"/>
          </a:p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Common App via Electronic</a:t>
            </a:r>
            <a:r>
              <a:rPr lang="en-US" dirty="0"/>
              <a:t>: documents can be accepted through eDocs</a:t>
            </a:r>
            <a:endParaRPr lang="en-US" b="1" dirty="0"/>
          </a:p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Common App Mail only</a:t>
            </a:r>
            <a:r>
              <a:rPr lang="en-US" dirty="0"/>
              <a:t>: documents prepared but not sent through eDocs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6AC7A6-D202-BC4E-92C7-90C6F5226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8" y="1169933"/>
            <a:ext cx="663794" cy="5557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6214E5-3FB7-4A42-8EB2-99D7D952C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2" y="1752599"/>
            <a:ext cx="707806" cy="6154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43FDB5-C54F-AA48-BEEF-FF85FA189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10" y="2368083"/>
            <a:ext cx="689582" cy="5273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68A6D8-3949-5E47-81D5-EDDD622477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98" y="2895399"/>
            <a:ext cx="716107" cy="5728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52B909C-182D-BA43-A65F-3D95EBAA1C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29" y="3952504"/>
            <a:ext cx="690563" cy="5214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2CAC45-88E7-0B42-AF7E-A12AF89595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92" y="4542534"/>
            <a:ext cx="735692" cy="53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2313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Questions?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32" y="1657350"/>
            <a:ext cx="2723568" cy="1676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4C5866-7DCA-4252-A97E-86C84B606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617" y="4740228"/>
            <a:ext cx="1085790" cy="23300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3884337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 txBox="1">
            <a:spLocks noGrp="1"/>
          </p:cNvSpPr>
          <p:nvPr>
            <p:ph type="title"/>
          </p:nvPr>
        </p:nvSpPr>
        <p:spPr>
          <a:xfrm>
            <a:off x="342900" y="57150"/>
            <a:ext cx="6286500" cy="8572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AU" dirty="0">
                <a:solidFill>
                  <a:srgbClr val="00B0F0"/>
                </a:solidFill>
              </a:rPr>
              <a:t>College Application Process Using eDocs</a:t>
            </a:r>
            <a:endParaRPr dirty="0">
              <a:solidFill>
                <a:srgbClr val="00B0F0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292310F-AD6D-B048-828D-1C37C022FA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1916935"/>
              </p:ext>
            </p:extLst>
          </p:nvPr>
        </p:nvGraphicFramePr>
        <p:xfrm>
          <a:off x="-1255961" y="81170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1" name="Diagram 50">
            <a:extLst>
              <a:ext uri="{FF2B5EF4-FFF2-40B4-BE49-F238E27FC236}">
                <a16:creationId xmlns:a16="http://schemas.microsoft.com/office/drawing/2014/main" id="{E732EB4D-0091-5647-A012-7DD507E0BC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0216029"/>
              </p:ext>
            </p:extLst>
          </p:nvPr>
        </p:nvGraphicFramePr>
        <p:xfrm>
          <a:off x="1689796" y="81170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2" name="Diagram 51">
            <a:extLst>
              <a:ext uri="{FF2B5EF4-FFF2-40B4-BE49-F238E27FC236}">
                <a16:creationId xmlns:a16="http://schemas.microsoft.com/office/drawing/2014/main" id="{FA6CA022-4F2D-DB42-BB92-E5578BDC97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9905652"/>
              </p:ext>
            </p:extLst>
          </p:nvPr>
        </p:nvGraphicFramePr>
        <p:xfrm>
          <a:off x="4625830" y="1670042"/>
          <a:ext cx="6096000" cy="2309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629B97D-2D9A-E84C-9724-9CF787D001AE}"/>
              </a:ext>
            </a:extLst>
          </p:cNvPr>
          <p:cNvSpPr/>
          <p:nvPr/>
        </p:nvSpPr>
        <p:spPr>
          <a:xfrm>
            <a:off x="215897" y="811705"/>
            <a:ext cx="366548" cy="4064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100" b="1" dirty="0"/>
              <a:t>STUDENTS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A67B4646-B707-D04F-8D22-58899739FF05}"/>
              </a:ext>
            </a:extLst>
          </p:cNvPr>
          <p:cNvSpPr/>
          <p:nvPr/>
        </p:nvSpPr>
        <p:spPr>
          <a:xfrm>
            <a:off x="3143058" y="811705"/>
            <a:ext cx="366548" cy="40640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100" b="1" dirty="0"/>
              <a:t>STAFF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D421379A-7B40-8E4C-8FFB-129823507AAB}"/>
              </a:ext>
            </a:extLst>
          </p:cNvPr>
          <p:cNvSpPr/>
          <p:nvPr/>
        </p:nvSpPr>
        <p:spPr>
          <a:xfrm>
            <a:off x="6081968" y="1670042"/>
            <a:ext cx="366548" cy="2309866"/>
          </a:xfrm>
          <a:prstGeom prst="roundRect">
            <a:avLst/>
          </a:prstGeom>
          <a:solidFill>
            <a:srgbClr val="ED4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100" b="1" dirty="0"/>
              <a:t>FOLLOW-UP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949E9E-961D-451C-82E8-0654E7D2D86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92617" y="4740228"/>
            <a:ext cx="1085790" cy="23300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90547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78672753"/>
              </p:ext>
            </p:extLst>
          </p:nvPr>
        </p:nvGraphicFramePr>
        <p:xfrm>
          <a:off x="504645" y="1041846"/>
          <a:ext cx="8193731" cy="3757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504644" y="73430"/>
            <a:ext cx="6302531" cy="679512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r>
              <a:rPr lang="en-US" sz="2700" b="1" dirty="0">
                <a:solidFill>
                  <a:schemeClr val="accent5"/>
                </a:solidFill>
              </a:rPr>
              <a:t>REVIEW - Student Action Steps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408348" y="3979020"/>
            <a:ext cx="4163652" cy="245268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lvl="0" algn="ctr"/>
            <a:r>
              <a:rPr lang="en-US" sz="900" i="1" dirty="0">
                <a:solidFill>
                  <a:srgbClr val="0B0B0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*Colleges added on commonapp.org sync to Naviance Student automatically</a:t>
            </a:r>
          </a:p>
          <a:p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  <a:p>
            <a:pPr lvl="5"/>
            <a:endParaRPr dirty="0"/>
          </a:p>
          <a:p>
            <a:pPr lvl="6"/>
            <a:endParaRPr dirty="0"/>
          </a:p>
          <a:p>
            <a:pPr lvl="7"/>
            <a:endParaRPr dirty="0"/>
          </a:p>
          <a:p>
            <a:pPr lvl="8"/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199B90-41A2-4460-9B5B-26895C4297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2617" y="4799549"/>
            <a:ext cx="1085790" cy="23300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39118840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596901" y="455953"/>
            <a:ext cx="4864447" cy="639819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 - Student College Application Flow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Clr>
                <a:srgbClr val="000000"/>
              </a:buClr>
            </a:pP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rgbClr val="000000"/>
              </a:buClr>
            </a:pP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>
              <a:buClr>
                <a:srgbClr val="000000"/>
              </a:buClr>
            </a:pP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3">
              <a:buClr>
                <a:srgbClr val="000000"/>
              </a:buClr>
            </a:pP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4">
              <a:buClr>
                <a:srgbClr val="000000"/>
              </a:buClr>
            </a:pP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5">
              <a:buClr>
                <a:srgbClr val="000000"/>
              </a:buClr>
            </a:pP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6">
              <a:buClr>
                <a:srgbClr val="000000"/>
              </a:buClr>
            </a:pP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7">
              <a:buClr>
                <a:srgbClr val="000000"/>
              </a:buClr>
            </a:pP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8">
              <a:buClr>
                <a:srgbClr val="000000"/>
              </a:buClr>
            </a:pP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81101311"/>
              </p:ext>
            </p:extLst>
          </p:nvPr>
        </p:nvGraphicFramePr>
        <p:xfrm>
          <a:off x="2437412" y="1577245"/>
          <a:ext cx="4797608" cy="334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091806" y="1577245"/>
            <a:ext cx="1467141" cy="93880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Match Common App account to Naviance Student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129CFC-CCC6-4CF9-8A35-F4AFFCAE27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2617" y="4740228"/>
            <a:ext cx="1085790" cy="23300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06467308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463F9B9-F583-403F-9F61-E10767661D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1588"/>
            <a:r>
              <a:rPr lang="en-US" dirty="0"/>
              <a:t>Student Process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6069FE23-786C-410A-8958-48C7B214E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27941"/>
            <a:ext cx="7620000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Steps 1a: Creating Common App Account / Signing the FERPA Release Waiver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09417B0E-E40D-4EF3-A280-F8C9E6C40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96" y="1295400"/>
            <a:ext cx="8655209" cy="306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kern="0" dirty="0">
                <a:solidFill>
                  <a:srgbClr val="6163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Students should follow the steps in </a:t>
            </a:r>
            <a:r>
              <a:rPr lang="en-US" altLang="en-US" b="1" kern="0" dirty="0">
                <a:solidFill>
                  <a:srgbClr val="6163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  <a:hlinkClick r:id="rId2"/>
              </a:rPr>
              <a:t>this video </a:t>
            </a:r>
            <a:r>
              <a:rPr lang="en-US" altLang="en-US" b="1" kern="0" dirty="0">
                <a:solidFill>
                  <a:srgbClr val="6163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to learn how to setup their Common App account &amp; how to sign the FERPA Release Waiver.</a:t>
            </a:r>
            <a:endParaRPr lang="en-US" altLang="en-US" sz="1600" b="1" kern="0" dirty="0">
              <a:solidFill>
                <a:srgbClr val="1E78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236524-EEF7-4C4C-AE93-58E716775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617" y="4740228"/>
            <a:ext cx="1085790" cy="23300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27609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463F9B9-F583-403F-9F61-E10767661D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1588"/>
            <a:r>
              <a:rPr lang="en-US" dirty="0"/>
              <a:t>Student Process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6069FE23-786C-410A-8958-48C7B214E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27941"/>
            <a:ext cx="7620000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Step 1b: Matching the Common App Account in Naviance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09417B0E-E40D-4EF3-A280-F8C9E6C40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416" y="1572491"/>
            <a:ext cx="8687169" cy="49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kern="0" dirty="0">
                <a:solidFill>
                  <a:srgbClr val="6163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Students should follow the steps in </a:t>
            </a:r>
            <a:r>
              <a:rPr lang="en-US" altLang="en-US" sz="1200" b="1" kern="0" dirty="0">
                <a:solidFill>
                  <a:srgbClr val="6163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  <a:hlinkClick r:id="rId2"/>
              </a:rPr>
              <a:t>this video </a:t>
            </a:r>
            <a:r>
              <a:rPr lang="en-US" altLang="en-US" sz="1200" b="1" kern="0" dirty="0">
                <a:solidFill>
                  <a:srgbClr val="6163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to learn how to match their Common App Account in Naviance. </a:t>
            </a:r>
            <a:endParaRPr lang="en-US" altLang="en-US" sz="1100" b="1" kern="0" dirty="0">
              <a:solidFill>
                <a:srgbClr val="1E78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5C1DA57-64E5-4572-B091-8D9543145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38" y="1905662"/>
            <a:ext cx="8146123" cy="201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342892" indent="-342892" defTabSz="91437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400" kern="0" dirty="0">
                <a:solidFill>
                  <a:srgbClr val="6163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Go to </a:t>
            </a:r>
            <a:r>
              <a:rPr lang="en-US" altLang="en-US" sz="14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Colleges I’m Applying To List </a:t>
            </a:r>
          </a:p>
          <a:p>
            <a:pPr marL="342892" indent="-342892" defTabSz="91437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4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Select the hot pink bar to Match Accounts</a:t>
            </a:r>
          </a:p>
          <a:p>
            <a:pPr marL="342892" indent="-342892" defTabSz="91437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4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Enter the email address </a:t>
            </a:r>
            <a:r>
              <a:rPr lang="en-US" altLang="en-US" sz="1400" kern="0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used for the Common App account</a:t>
            </a:r>
          </a:p>
          <a:p>
            <a:pPr marL="342892" indent="-342892" defTabSz="91437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4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Confirm that the birthdate is correct</a:t>
            </a:r>
          </a:p>
          <a:p>
            <a:pPr marL="342892" indent="-342892" defTabSz="91437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4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Select Match Accounts</a:t>
            </a:r>
          </a:p>
          <a:p>
            <a:pPr marL="342892" indent="-342892" defTabSz="91437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400" kern="0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Once a student has matched their account, schools from their application list in Common App will feed into their Colleges I’m Applying To list in Naviance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800DE4-D141-4FEB-ADAD-C094EE9B7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617" y="4740228"/>
            <a:ext cx="1085790" cy="23300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51229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0FF15F-6FBC-4870-9CB8-B4ABD4252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785" y="1882417"/>
            <a:ext cx="4347978" cy="26680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81BD04-FF22-46EE-8806-7A66BF0BD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55" y="905716"/>
            <a:ext cx="4148371" cy="907111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65E048D-CF5B-469C-AF3B-903008390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72" y="-64398"/>
            <a:ext cx="6361961" cy="857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Match your Common App Account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(Video:  </a:t>
            </a:r>
            <a:r>
              <a:rPr lang="en-US" sz="1800" dirty="0">
                <a:hlinkClick r:id="rId4"/>
              </a:rPr>
              <a:t>2021 Common App Account Matching</a:t>
            </a:r>
            <a:r>
              <a:rPr lang="en-US" sz="1800" dirty="0"/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058D43-101F-4F79-B8C8-5121CB070390}"/>
              </a:ext>
            </a:extLst>
          </p:cNvPr>
          <p:cNvSpPr/>
          <p:nvPr/>
        </p:nvSpPr>
        <p:spPr>
          <a:xfrm>
            <a:off x="6975336" y="127040"/>
            <a:ext cx="2025470" cy="1411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defTabSz="914378">
              <a:buClr>
                <a:srgbClr val="000000"/>
              </a:buClr>
              <a:buAutoNum type="arabicPeriod"/>
            </a:pPr>
            <a:r>
              <a:rPr lang="en-US" sz="1200" kern="0" dirty="0">
                <a:solidFill>
                  <a:srgbClr val="0B0B0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Select Match Accounts.</a:t>
            </a:r>
          </a:p>
          <a:p>
            <a:pPr marL="228600" indent="-228600" defTabSz="914378">
              <a:buClr>
                <a:srgbClr val="000000"/>
              </a:buClr>
              <a:buAutoNum type="arabicPeriod"/>
            </a:pPr>
            <a:r>
              <a:rPr lang="en-US" sz="1200" kern="0" dirty="0">
                <a:solidFill>
                  <a:srgbClr val="0B0B0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Students will be redirected to log into their Common App account</a:t>
            </a:r>
          </a:p>
          <a:p>
            <a:pPr marL="342892" indent="-342892" defTabSz="914378">
              <a:buClr>
                <a:srgbClr val="000000"/>
              </a:buClr>
              <a:buFont typeface="Arial"/>
              <a:buAutoNum type="arabicPeriod"/>
            </a:pPr>
            <a:endParaRPr lang="en-US" sz="1200" kern="0" dirty="0">
              <a:solidFill>
                <a:srgbClr val="0B0B0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247571-A36F-40F3-9A3D-9A8B793EBAC2}"/>
              </a:ext>
            </a:extLst>
          </p:cNvPr>
          <p:cNvSpPr/>
          <p:nvPr/>
        </p:nvSpPr>
        <p:spPr>
          <a:xfrm>
            <a:off x="187841" y="2198570"/>
            <a:ext cx="2445687" cy="7668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defTabSz="914378">
              <a:lnSpc>
                <a:spcPct val="150000"/>
              </a:lnSpc>
              <a:buClr>
                <a:srgbClr val="000000"/>
              </a:buClr>
              <a:buFont typeface="+mj-lt"/>
              <a:buAutoNum type="arabicPeriod" startAt="3"/>
            </a:pPr>
            <a:r>
              <a:rPr lang="en-US" sz="1200" kern="0" dirty="0">
                <a:solidFill>
                  <a:srgbClr val="0B0B0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Enter the email address that you used in Common App account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A251FC-DFE4-438A-86C3-84C50681C04C}"/>
              </a:ext>
            </a:extLst>
          </p:cNvPr>
          <p:cNvSpPr/>
          <p:nvPr/>
        </p:nvSpPr>
        <p:spPr>
          <a:xfrm>
            <a:off x="192467" y="3559703"/>
            <a:ext cx="2352173" cy="339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lnSpc>
                <a:spcPct val="150000"/>
              </a:lnSpc>
              <a:buClr>
                <a:srgbClr val="000000"/>
              </a:buClr>
            </a:pPr>
            <a:r>
              <a:rPr lang="en-US" sz="1200" kern="0" dirty="0">
                <a:solidFill>
                  <a:srgbClr val="0B0B0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4. Enter password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1A2004-3B12-4882-803B-5DBAAA317E8C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4572002" y="833028"/>
            <a:ext cx="2403334" cy="7835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20DBB88-5E79-47BB-85CD-CA79A7589A00}"/>
              </a:ext>
            </a:extLst>
          </p:cNvPr>
          <p:cNvCxnSpPr>
            <a:cxnSpLocks/>
          </p:cNvCxnSpPr>
          <p:nvPr/>
        </p:nvCxnSpPr>
        <p:spPr>
          <a:xfrm>
            <a:off x="2434055" y="3868120"/>
            <a:ext cx="805636" cy="904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FF7B34C-6DC8-4377-BE5B-A2C7777D72E8}"/>
              </a:ext>
            </a:extLst>
          </p:cNvPr>
          <p:cNvCxnSpPr>
            <a:cxnSpLocks/>
          </p:cNvCxnSpPr>
          <p:nvPr/>
        </p:nvCxnSpPr>
        <p:spPr>
          <a:xfrm>
            <a:off x="2124891" y="2914790"/>
            <a:ext cx="1129235" cy="7602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0B21188-748C-48FB-BC17-F06B167D2008}"/>
              </a:ext>
            </a:extLst>
          </p:cNvPr>
          <p:cNvSpPr/>
          <p:nvPr/>
        </p:nvSpPr>
        <p:spPr>
          <a:xfrm>
            <a:off x="7345013" y="2924058"/>
            <a:ext cx="1755735" cy="89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lnSpc>
                <a:spcPct val="150000"/>
              </a:lnSpc>
              <a:buClr>
                <a:srgbClr val="000000"/>
              </a:buClr>
            </a:pPr>
            <a:r>
              <a:rPr lang="en-US" sz="1200" kern="0" dirty="0">
                <a:solidFill>
                  <a:srgbClr val="0B0B0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5.  Select </a:t>
            </a:r>
            <a:r>
              <a:rPr lang="en-US" sz="1200" b="1" kern="0" dirty="0">
                <a:solidFill>
                  <a:srgbClr val="0B0B0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 agree </a:t>
            </a:r>
            <a:r>
              <a:rPr lang="en-US" sz="1200" kern="0" dirty="0">
                <a:solidFill>
                  <a:srgbClr val="0B0B0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option and </a:t>
            </a:r>
            <a:r>
              <a:rPr lang="en-US" sz="1200" b="1" kern="0" dirty="0">
                <a:solidFill>
                  <a:srgbClr val="0B0B0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Connect</a:t>
            </a:r>
            <a:r>
              <a:rPr lang="en-US" sz="1200" kern="0" dirty="0">
                <a:solidFill>
                  <a:srgbClr val="0B0B0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button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A6A664D-0025-4FF9-80A2-0E2DDDC60073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6975336" y="3817892"/>
            <a:ext cx="1247545" cy="5138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7C30BAFF-EEDF-4267-BEF2-9BA7C58352BE}"/>
              </a:ext>
            </a:extLst>
          </p:cNvPr>
          <p:cNvSpPr/>
          <p:nvPr/>
        </p:nvSpPr>
        <p:spPr>
          <a:xfrm>
            <a:off x="0" y="4550495"/>
            <a:ext cx="9144000" cy="46596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>
                <a:srgbClr val="000000"/>
              </a:buClr>
            </a:pPr>
            <a:r>
              <a:rPr lang="en-US" sz="1400" b="1" kern="0" dirty="0">
                <a:solidFill>
                  <a:srgbClr val="FFFFFF"/>
                </a:solidFill>
                <a:latin typeface="Open Sans" panose="020B0606030504020204" pitchFamily="34" charset="0"/>
                <a:sym typeface="Arial"/>
              </a:rPr>
              <a:t>All your Common Applications will automatically feed into your Colleges I’m Applying to list in Naviance</a:t>
            </a:r>
            <a:r>
              <a:rPr lang="en-US" sz="1400" kern="0" dirty="0">
                <a:solidFill>
                  <a:srgbClr val="FFFFFF"/>
                </a:solidFill>
                <a:latin typeface="Open Sans" panose="020B0606030504020204" pitchFamily="34" charset="0"/>
                <a:sym typeface="Arial"/>
              </a:rPr>
              <a:t>. Now, </a:t>
            </a:r>
            <a:r>
              <a:rPr lang="en-US" sz="1400" b="1" kern="0" dirty="0">
                <a:solidFill>
                  <a:srgbClr val="FFFFFF"/>
                </a:solidFill>
                <a:latin typeface="Open Sans" panose="020B0606030504020204" pitchFamily="34" charset="0"/>
                <a:sym typeface="Arial"/>
              </a:rPr>
              <a:t>you should request transcripts &amp; Letters of Recommendation </a:t>
            </a:r>
            <a:r>
              <a:rPr lang="en-US" sz="1400" kern="0" dirty="0">
                <a:solidFill>
                  <a:srgbClr val="FFFFFF"/>
                </a:solidFill>
                <a:latin typeface="Open Sans" panose="020B0606030504020204" pitchFamily="34" charset="0"/>
                <a:sym typeface="Arial"/>
              </a:rPr>
              <a:t>in Naviance!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59263F-0EEF-4930-A482-A0324DDFB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54" y="911864"/>
            <a:ext cx="4148371" cy="577110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426251C-2174-4765-97A9-7D898B9272AF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5996953" y="3817892"/>
            <a:ext cx="2225928" cy="1042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66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14" grpId="0"/>
      <p:bldP spid="26" grpId="0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463F9B9-F583-403F-9F61-E10767661D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1588"/>
            <a:r>
              <a:rPr lang="en-US" dirty="0"/>
              <a:t>Student Process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6069FE23-786C-410A-8958-48C7B214E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27941"/>
            <a:ext cx="7620000" cy="67951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Step 2a: Add colleges to Colleges I’m Applying To list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5C1DA57-64E5-4572-B091-8D9543145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585191"/>
            <a:ext cx="8385579" cy="240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228594" indent="-228594" defTabSz="91437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200" kern="0" dirty="0">
                <a:solidFill>
                  <a:srgbClr val="6163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Go to </a:t>
            </a:r>
            <a:r>
              <a:rPr lang="en-US" altLang="en-US" sz="12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Colleges I’m Applying To List</a:t>
            </a:r>
          </a:p>
          <a:p>
            <a:pPr marL="228594" indent="-228594" defTabSz="91437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2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Select the pink plus sign </a:t>
            </a:r>
            <a:r>
              <a:rPr lang="en-US" altLang="en-US" sz="1200" kern="0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to add a college to the application list</a:t>
            </a:r>
          </a:p>
          <a:p>
            <a:pPr marL="228594" indent="-228594" defTabSz="91437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200" kern="0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Search for the name of the school and </a:t>
            </a:r>
            <a:r>
              <a:rPr lang="en-US" altLang="en-US" sz="12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select Add Application &amp; Request Transcript</a:t>
            </a:r>
          </a:p>
          <a:p>
            <a:pPr marL="519100" indent="-228594" defTabSz="91437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2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Select App Type</a:t>
            </a:r>
            <a:r>
              <a:rPr lang="en-US" altLang="en-US" sz="1200" b="1" kern="0" dirty="0">
                <a:solidFill>
                  <a:srgbClr val="1E78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altLang="en-US" sz="1200" kern="0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(e.g., RD, ED, EA, etc.)</a:t>
            </a:r>
          </a:p>
          <a:p>
            <a:pPr marL="519100" indent="-228594" defTabSz="91437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2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Select How You’ll Submit Your App </a:t>
            </a:r>
            <a:r>
              <a:rPr lang="en-US" altLang="en-US" sz="1200" kern="0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(e.g., Common App, Direct to Institution)</a:t>
            </a:r>
          </a:p>
          <a:p>
            <a:pPr marL="228594" indent="-228594" defTabSz="91437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2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Select the type of transcript</a:t>
            </a:r>
            <a:r>
              <a:rPr lang="en-US" altLang="en-US" sz="1200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altLang="en-US" sz="1200" kern="0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being requested, if any.</a:t>
            </a:r>
          </a:p>
          <a:p>
            <a:pPr marL="228594" indent="-228594" defTabSz="91437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2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Select any other schools that need transcripts</a:t>
            </a:r>
          </a:p>
          <a:p>
            <a:pPr marL="228594" indent="-228594" defTabSz="91437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2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Select Request and Finish</a:t>
            </a:r>
          </a:p>
          <a:p>
            <a:pPr marL="228594" indent="-228594" defTabSz="91437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200" kern="0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Students should only add colleges to this list and request transcripts if they have already applied to the school or are very certain they will apply in the future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4A4539-1805-4653-9BAD-D7ED9578E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617" y="4740228"/>
            <a:ext cx="1085790" cy="23300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19680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386904-4BA8-4DA9-8E77-899165F96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7" y="1211332"/>
            <a:ext cx="5941773" cy="269560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65E048D-CF5B-469C-AF3B-903008390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7" y="170270"/>
            <a:ext cx="5502585" cy="58276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 to Colleges I’m Applying To List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058D43-101F-4F79-B8C8-5121CB070390}"/>
              </a:ext>
            </a:extLst>
          </p:cNvPr>
          <p:cNvSpPr/>
          <p:nvPr/>
        </p:nvSpPr>
        <p:spPr>
          <a:xfrm>
            <a:off x="6392021" y="1211332"/>
            <a:ext cx="2530992" cy="1636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8">
              <a:buClr>
                <a:srgbClr val="000000"/>
              </a:buClr>
            </a:pPr>
            <a:r>
              <a:rPr lang="en-US" sz="1600" b="1" kern="0" dirty="0">
                <a:solidFill>
                  <a:srgbClr val="0B0B0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Select “Colleges I’m Applying To” </a:t>
            </a:r>
            <a:r>
              <a:rPr lang="en-US" sz="1600" kern="0" dirty="0">
                <a:solidFill>
                  <a:srgbClr val="0B0B0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from My Favorites on your homepage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D5DAA4-DAB1-4C9E-874B-D12F57025C60}"/>
              </a:ext>
            </a:extLst>
          </p:cNvPr>
          <p:cNvSpPr/>
          <p:nvPr/>
        </p:nvSpPr>
        <p:spPr>
          <a:xfrm>
            <a:off x="3201075" y="3397138"/>
            <a:ext cx="2704357" cy="50979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>
                <a:srgbClr val="000000"/>
              </a:buClr>
            </a:pPr>
            <a:endParaRPr lang="en-US" sz="1400" kern="0" dirty="0">
              <a:solidFill>
                <a:srgbClr val="FFFFFF"/>
              </a:solidFill>
              <a:latin typeface="Open Sans" panose="020B0606030504020204" pitchFamily="34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F441AC-8F4E-40DD-A41B-75B45ABB8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337" y="4058702"/>
            <a:ext cx="800095" cy="691974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B6CAF9B6-B11C-48B3-B431-A8AA97B253EE}"/>
              </a:ext>
            </a:extLst>
          </p:cNvPr>
          <p:cNvSpPr/>
          <p:nvPr/>
        </p:nvSpPr>
        <p:spPr>
          <a:xfrm>
            <a:off x="6301680" y="3636579"/>
            <a:ext cx="1524000" cy="1199824"/>
          </a:xfrm>
          <a:prstGeom prst="wedgeRoundRectCallout">
            <a:avLst>
              <a:gd name="adj1" fmla="val -89238"/>
              <a:gd name="adj2" fmla="val -1873"/>
              <a:gd name="adj3" fmla="val 16667"/>
            </a:avLst>
          </a:prstGeom>
          <a:solidFill>
            <a:srgbClr val="D61469"/>
          </a:solidFill>
          <a:ln>
            <a:solidFill>
              <a:srgbClr val="D20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 dirty="0"/>
              <a:t>Show Me How:</a:t>
            </a:r>
          </a:p>
          <a:p>
            <a:pPr algn="ctr"/>
            <a:r>
              <a:rPr lang="en-US" sz="1067" dirty="0"/>
              <a:t>Self-Guided Tours for help with College Tools. Look on the bottom right of each screen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443ED0-E6C1-4A43-8050-4C0D29D4C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2617" y="4773480"/>
            <a:ext cx="1085790" cy="23300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2051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eaf58be-d45b-4c6c-a2d2-97258819f9e4">
      <UserInfo>
        <DisplayName>Melody Mcallister</DisplayName>
        <AccountId>47</AccountId>
        <AccountType/>
      </UserInfo>
      <UserInfo>
        <DisplayName>Haley Welch</DisplayName>
        <AccountId>48</AccountId>
        <AccountType/>
      </UserInfo>
      <UserInfo>
        <DisplayName>Kristi Turner</DisplayName>
        <AccountId>49</AccountId>
        <AccountType/>
      </UserInfo>
      <UserInfo>
        <DisplayName>Robin Rohrbach</DisplayName>
        <AccountId>50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869CD448D63241AF8C9ADE984426BE" ma:contentTypeVersion="10" ma:contentTypeDescription="Create a new document." ma:contentTypeScope="" ma:versionID="5e38792cfd5f0988e0a173889ac37008">
  <xsd:schema xmlns:xsd="http://www.w3.org/2001/XMLSchema" xmlns:xs="http://www.w3.org/2001/XMLSchema" xmlns:p="http://schemas.microsoft.com/office/2006/metadata/properties" xmlns:ns2="1e10fe18-de12-470b-a8e4-be2ef9b15a1d" xmlns:ns3="ceaf58be-d45b-4c6c-a2d2-97258819f9e4" targetNamespace="http://schemas.microsoft.com/office/2006/metadata/properties" ma:root="true" ma:fieldsID="b74b837cc4d68368824af6d87a868545" ns2:_="" ns3:_="">
    <xsd:import namespace="1e10fe18-de12-470b-a8e4-be2ef9b15a1d"/>
    <xsd:import namespace="ceaf58be-d45b-4c6c-a2d2-97258819f9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10fe18-de12-470b-a8e4-be2ef9b15a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af58be-d45b-4c6c-a2d2-97258819f9e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4C3D68-9EB6-4D26-8781-2CD5597F3D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958B1F-3777-40EB-B763-428CDA66B2E7}">
  <ds:schemaRefs>
    <ds:schemaRef ds:uri="http://schemas.microsoft.com/office/2006/metadata/properties"/>
    <ds:schemaRef ds:uri="http://schemas.microsoft.com/office/infopath/2007/PartnerControls"/>
    <ds:schemaRef ds:uri="ceaf58be-d45b-4c6c-a2d2-97258819f9e4"/>
  </ds:schemaRefs>
</ds:datastoreItem>
</file>

<file path=customXml/itemProps3.xml><?xml version="1.0" encoding="utf-8"?>
<ds:datastoreItem xmlns:ds="http://schemas.openxmlformats.org/officeDocument/2006/customXml" ds:itemID="{B5BA03BB-55B8-4493-B3E2-6135A37D09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10fe18-de12-470b-a8e4-be2ef9b15a1d"/>
    <ds:schemaRef ds:uri="ceaf58be-d45b-4c6c-a2d2-97258819f9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9683</TotalTime>
  <Words>1172</Words>
  <Application>Microsoft Office PowerPoint</Application>
  <PresentationFormat>On-screen Show (16:9)</PresentationFormat>
  <Paragraphs>164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Franklin Gothic Medium</vt:lpstr>
      <vt:lpstr>Futura LT Book</vt:lpstr>
      <vt:lpstr>Merriweather</vt:lpstr>
      <vt:lpstr>Mission Gothic Regular</vt:lpstr>
      <vt:lpstr>Nexa Bold</vt:lpstr>
      <vt:lpstr>Noto Symbol</vt:lpstr>
      <vt:lpstr>Open Sans</vt:lpstr>
      <vt:lpstr>Open Sans Bold</vt:lpstr>
      <vt:lpstr>Open Sans Light Italic</vt:lpstr>
      <vt:lpstr>Open Sans Regular</vt:lpstr>
      <vt:lpstr>Open Sans Semibold</vt:lpstr>
      <vt:lpstr>Open Sans Semibold</vt:lpstr>
      <vt:lpstr>Sketch Rockwell</vt:lpstr>
      <vt:lpstr>Office Theme</vt:lpstr>
      <vt:lpstr>PowerPoint Presentation</vt:lpstr>
      <vt:lpstr>College Application Process Using eDocs</vt:lpstr>
      <vt:lpstr>REVIEW - Student Action Steps</vt:lpstr>
      <vt:lpstr>REVIEW - Student College Application Flow</vt:lpstr>
      <vt:lpstr>Steps 1a: Creating Common App Account / Signing the FERPA Release Waiver</vt:lpstr>
      <vt:lpstr>Step 1b: Matching the Common App Account in Naviance</vt:lpstr>
      <vt:lpstr>Match your Common App Account (Video:  2021 Common App Account Matching)</vt:lpstr>
      <vt:lpstr>Step 2a: Add colleges to Colleges I’m Applying To list</vt:lpstr>
      <vt:lpstr>Go to Colleges I’m Applying To List</vt:lpstr>
      <vt:lpstr>Add a college to your list</vt:lpstr>
      <vt:lpstr>Request Transcript</vt:lpstr>
      <vt:lpstr>Step 2b: Request Transcripts</vt:lpstr>
      <vt:lpstr>Request a Transcript</vt:lpstr>
      <vt:lpstr>Step 3: Request Letters of Recommendation</vt:lpstr>
      <vt:lpstr>Step 4: Track Submission Status in Naviance</vt:lpstr>
      <vt:lpstr>Check Transcript Request Status</vt:lpstr>
      <vt:lpstr>eDocs Delivery Type Icons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Whipp</dc:creator>
  <cp:lastModifiedBy>Leza Aldridge</cp:lastModifiedBy>
  <cp:revision>56</cp:revision>
  <dcterms:modified xsi:type="dcterms:W3CDTF">2021-08-09T16:48:38Z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0x01010077869CD448D63241AF8C9ADE984426BE</vt:lpwstr>
  </property>
</Properties>
</file>