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75" r:id="rId4"/>
  </p:sldMasterIdLst>
  <p:notesMasterIdLst>
    <p:notesMasterId r:id="rId6"/>
  </p:notesMasterIdLst>
  <p:handoutMasterIdLst>
    <p:handoutMasterId r:id="rId7"/>
  </p:handoutMasterIdLst>
  <p:sldIdLst>
    <p:sldId id="276" r:id="rId5"/>
  </p:sldIdLst>
  <p:sldSz cx="12188825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8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 Freshour" initials="KF" lastIdx="1" clrIdx="0">
    <p:extLst>
      <p:ext uri="{19B8F6BF-5375-455C-9EA6-DF929625EA0E}">
        <p15:presenceInfo xmlns:p15="http://schemas.microsoft.com/office/powerpoint/2012/main" userId="S-1-5-21-2101088238-2819444276-2041968236-87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B75"/>
    <a:srgbClr val="FEF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D73D0D-88A7-477D-BB7B-FFC9386B6377}" v="7" dt="2020-09-21T13:44:52.863"/>
  </p1510:revLst>
</p1510:revInfo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82674" autoAdjust="0"/>
  </p:normalViewPr>
  <p:slideViewPr>
    <p:cSldViewPr>
      <p:cViewPr varScale="1">
        <p:scale>
          <a:sx n="75" d="100"/>
          <a:sy n="75" d="100"/>
        </p:scale>
        <p:origin x="78" y="354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-5298"/>
    </p:cViewPr>
  </p:sorterViewPr>
  <p:notesViewPr>
    <p:cSldViewPr>
      <p:cViewPr varScale="1">
        <p:scale>
          <a:sx n="87" d="100"/>
          <a:sy n="87" d="100"/>
        </p:scale>
        <p:origin x="3816" y="72"/>
      </p:cViewPr>
      <p:guideLst>
        <p:guide orient="horz" pos="2958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879" tIns="46944" rIns="93879" bIns="4694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69424"/>
          </a:xfrm>
          <a:prstGeom prst="rect">
            <a:avLst/>
          </a:prstGeom>
        </p:spPr>
        <p:txBody>
          <a:bodyPr vert="horz" lIns="93879" tIns="46944" rIns="93879" bIns="4694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7" y="8917423"/>
            <a:ext cx="3077739" cy="469424"/>
          </a:xfrm>
          <a:prstGeom prst="rect">
            <a:avLst/>
          </a:prstGeom>
        </p:spPr>
        <p:txBody>
          <a:bodyPr vert="horz" lIns="93879" tIns="46944" rIns="93879" bIns="46944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879" tIns="46944" rIns="93879" bIns="4694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3263"/>
            <a:ext cx="62579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9" tIns="46944" rIns="93879" bIns="4694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879" tIns="46944" rIns="93879" bIns="46944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69424"/>
          </a:xfrm>
          <a:prstGeom prst="rect">
            <a:avLst/>
          </a:prstGeom>
        </p:spPr>
        <p:txBody>
          <a:bodyPr vert="horz" lIns="93879" tIns="46944" rIns="93879" bIns="4694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7" y="8917423"/>
            <a:ext cx="3077739" cy="469424"/>
          </a:xfrm>
          <a:prstGeom prst="rect">
            <a:avLst/>
          </a:prstGeom>
        </p:spPr>
        <p:txBody>
          <a:bodyPr vert="horz" lIns="93879" tIns="46944" rIns="93879" bIns="46944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57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034" y="685800"/>
            <a:ext cx="7998916" cy="2971801"/>
          </a:xfrm>
        </p:spPr>
        <p:txBody>
          <a:bodyPr anchor="b">
            <a:normAutofit/>
          </a:bodyPr>
          <a:lstStyle>
            <a:lvl1pPr algn="l">
              <a:defRPr sz="4799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034" y="3843868"/>
            <a:ext cx="6399133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0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04E4-4B21-41AE-AF0F-FBD2B46D91A1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5869" y="8467"/>
            <a:ext cx="3809008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6580" y="91546"/>
            <a:ext cx="607907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3941" y="228600"/>
            <a:ext cx="495171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3927" y="32279"/>
            <a:ext cx="4851725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3383" y="609602"/>
            <a:ext cx="4342268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02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621" y="533400"/>
            <a:ext cx="10815995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164" y="3843867"/>
            <a:ext cx="8302047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570B-C511-4693-9EDD-A3E5174994FB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1683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5" y="685800"/>
            <a:ext cx="10055781" cy="2743200"/>
          </a:xfrm>
        </p:spPr>
        <p:txBody>
          <a:bodyPr anchor="ctr">
            <a:normAutofit/>
          </a:bodyPr>
          <a:lstStyle>
            <a:lvl1pPr algn="l">
              <a:defRPr sz="3199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4" y="4114800"/>
            <a:ext cx="8533765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C64D-E4C0-40A9-BC56-40C028F91354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4" y="685800"/>
            <a:ext cx="9141620" cy="2743200"/>
          </a:xfrm>
        </p:spPr>
        <p:txBody>
          <a:bodyPr anchor="ctr">
            <a:normAutofit/>
          </a:bodyPr>
          <a:lstStyle>
            <a:lvl1pPr algn="l">
              <a:defRPr sz="3199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5835" y="3429000"/>
            <a:ext cx="8532178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5" y="4301068"/>
            <a:ext cx="8532178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19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D626-96F9-4CD6-BE0B-B9D37EE8E941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674" y="812222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2734" y="2768601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440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4" y="3429000"/>
            <a:ext cx="8532178" cy="1697400"/>
          </a:xfrm>
        </p:spPr>
        <p:txBody>
          <a:bodyPr anchor="b">
            <a:normAutofit/>
          </a:bodyPr>
          <a:lstStyle>
            <a:lvl1pPr algn="l">
              <a:defRPr sz="3199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3" y="5132981"/>
            <a:ext cx="8533767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9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AFF7-2F96-456F-B6B0-4FAB5AB8CC6F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739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6" y="685800"/>
            <a:ext cx="9141619" cy="2743200"/>
          </a:xfrm>
        </p:spPr>
        <p:txBody>
          <a:bodyPr anchor="ctr">
            <a:normAutofit/>
          </a:bodyPr>
          <a:lstStyle>
            <a:lvl1pPr algn="l">
              <a:defRPr sz="3199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035" y="3928534"/>
            <a:ext cx="8532178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9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4" y="4978400"/>
            <a:ext cx="8532178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3230-E6F6-4FE9-87F0-30B1E20622C8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674" y="812222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2734" y="2768601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1323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5" y="685800"/>
            <a:ext cx="10055781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034" y="3928534"/>
            <a:ext cx="853217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9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4" y="4766733"/>
            <a:ext cx="8532178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9803-41BD-4A1D-9E57-736FE2F91847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08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553F-4869-4A14-9EE8-05687D4DB5DF}" type="datetime1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3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2950" y="685800"/>
            <a:ext cx="2056864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621" y="685800"/>
            <a:ext cx="7821163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5F9C-2F1C-4431-9B2D-D9BEF774FA86}" type="datetime1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1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C8B92D29-0F11-4748-A4C9-E342B9745C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5615" y="6023260"/>
            <a:ext cx="1485112" cy="6105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489" y="594360"/>
            <a:ext cx="10512862" cy="539496"/>
          </a:xfrm>
        </p:spPr>
        <p:txBody>
          <a:bodyPr anchor="t" anchorCtr="0"/>
          <a:lstStyle>
            <a:lvl1pPr>
              <a:defRPr>
                <a:solidFill>
                  <a:srgbClr val="007E6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489" y="1825626"/>
            <a:ext cx="10512862" cy="419763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3990FAA-95D0-BE45-A3B2-F6460B6308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4456"/>
          <a:stretch/>
        </p:blipFill>
        <p:spPr>
          <a:xfrm>
            <a:off x="0" y="0"/>
            <a:ext cx="889952" cy="685800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978C74F-486B-0649-93C4-CAF799583E33}"/>
              </a:ext>
            </a:extLst>
          </p:cNvPr>
          <p:cNvGrpSpPr/>
          <p:nvPr userDrawn="1"/>
        </p:nvGrpSpPr>
        <p:grpSpPr>
          <a:xfrm>
            <a:off x="889952" y="6306082"/>
            <a:ext cx="8919381" cy="53219"/>
            <a:chOff x="667641" y="6313581"/>
            <a:chExt cx="7276741" cy="4571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8998B70-64A0-5E47-BA49-654F40DE1B65}"/>
                </a:ext>
              </a:extLst>
            </p:cNvPr>
            <p:cNvSpPr/>
            <p:nvPr userDrawn="1"/>
          </p:nvSpPr>
          <p:spPr>
            <a:xfrm flipV="1">
              <a:off x="667641" y="6313581"/>
              <a:ext cx="3326484" cy="45719"/>
            </a:xfrm>
            <a:prstGeom prst="rect">
              <a:avLst/>
            </a:prstGeom>
            <a:solidFill>
              <a:srgbClr val="006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C5F8581-88AA-D645-8205-5AFB08877723}"/>
                </a:ext>
              </a:extLst>
            </p:cNvPr>
            <p:cNvSpPr/>
            <p:nvPr userDrawn="1"/>
          </p:nvSpPr>
          <p:spPr>
            <a:xfrm flipV="1">
              <a:off x="3994122" y="6313582"/>
              <a:ext cx="1899841" cy="45716"/>
            </a:xfrm>
            <a:prstGeom prst="rect">
              <a:avLst/>
            </a:prstGeom>
            <a:solidFill>
              <a:srgbClr val="007E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E8926B3-5527-A244-8BA7-82E981BCAF0A}"/>
                </a:ext>
              </a:extLst>
            </p:cNvPr>
            <p:cNvSpPr/>
            <p:nvPr userDrawn="1"/>
          </p:nvSpPr>
          <p:spPr>
            <a:xfrm flipV="1">
              <a:off x="5893963" y="6313582"/>
              <a:ext cx="1211336" cy="45716"/>
            </a:xfrm>
            <a:prstGeom prst="rect">
              <a:avLst/>
            </a:prstGeom>
            <a:solidFill>
              <a:srgbClr val="00A9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15AED92-698B-1545-9829-07F16197F5FA}"/>
                </a:ext>
              </a:extLst>
            </p:cNvPr>
            <p:cNvSpPr/>
            <p:nvPr userDrawn="1"/>
          </p:nvSpPr>
          <p:spPr>
            <a:xfrm flipV="1">
              <a:off x="7105297" y="6313583"/>
              <a:ext cx="839085" cy="45716"/>
            </a:xfrm>
            <a:prstGeom prst="rect">
              <a:avLst/>
            </a:prstGeom>
            <a:solidFill>
              <a:srgbClr val="1186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16F9DF7F-73DC-9F45-87C0-008434323A44}"/>
              </a:ext>
            </a:extLst>
          </p:cNvPr>
          <p:cNvSpPr txBox="1"/>
          <p:nvPr userDrawn="1"/>
        </p:nvSpPr>
        <p:spPr>
          <a:xfrm>
            <a:off x="889952" y="6399857"/>
            <a:ext cx="114772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>
                <a:solidFill>
                  <a:schemeClr val="bg2">
                    <a:lumMod val="50000"/>
                  </a:schemeClr>
                </a:solidFill>
              </a:rPr>
              <a:t>Richard Woods, Georgia’s School Superintendent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100" b="1">
                <a:solidFill>
                  <a:srgbClr val="1186CA"/>
                </a:solidFill>
              </a:rPr>
              <a:t>|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Georgia Department of Education </a:t>
            </a:r>
            <a:r>
              <a:rPr lang="en-US" sz="1100" b="1">
                <a:solidFill>
                  <a:srgbClr val="1186CA"/>
                </a:solidFill>
              </a:rPr>
              <a:t>|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100" b="1" i="1">
                <a:solidFill>
                  <a:schemeClr val="bg2">
                    <a:lumMod val="50000"/>
                  </a:schemeClr>
                </a:solidFill>
              </a:rPr>
              <a:t>Educating Georgia’s Future </a:t>
            </a:r>
          </a:p>
          <a:p>
            <a:pPr algn="l"/>
            <a:endParaRPr lang="en-US" sz="110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3F2D0878-B4CE-4000-B09E-F2606580BC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590602" y="1191833"/>
            <a:ext cx="2057400" cy="486707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10/15/2019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76388F5A-591F-4511-954A-4E96639F7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" y="6412493"/>
            <a:ext cx="889954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52CB1007-DB6D-4684-A6B9-2C36CF7BE8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93489" y="1115568"/>
            <a:ext cx="10512862" cy="400110"/>
          </a:xfrm>
        </p:spPr>
        <p:txBody>
          <a:bodyPr>
            <a:spAutoFit/>
          </a:bodyPr>
          <a:lstStyle>
            <a:lvl1pPr marL="0" indent="0">
              <a:buNone/>
              <a:defRPr sz="2000" b="1">
                <a:solidFill>
                  <a:srgbClr val="20386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2000" b="1"/>
            </a:lvl4pPr>
            <a:lvl5pPr marL="1828800" indent="0">
              <a:buNone/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1349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C8B92D29-0F11-4748-A4C9-E342B9745C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5615" y="6023260"/>
            <a:ext cx="1485112" cy="6105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489" y="594360"/>
            <a:ext cx="10512862" cy="539496"/>
          </a:xfrm>
        </p:spPr>
        <p:txBody>
          <a:bodyPr anchor="t" anchorCtr="0"/>
          <a:lstStyle>
            <a:lvl1pPr>
              <a:defRPr>
                <a:solidFill>
                  <a:srgbClr val="007E6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489" y="1825626"/>
            <a:ext cx="10512862" cy="419763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3990FAA-95D0-BE45-A3B2-F6460B6308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4456"/>
          <a:stretch/>
        </p:blipFill>
        <p:spPr>
          <a:xfrm>
            <a:off x="0" y="0"/>
            <a:ext cx="889952" cy="685800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978C74F-486B-0649-93C4-CAF799583E33}"/>
              </a:ext>
            </a:extLst>
          </p:cNvPr>
          <p:cNvGrpSpPr/>
          <p:nvPr userDrawn="1"/>
        </p:nvGrpSpPr>
        <p:grpSpPr>
          <a:xfrm>
            <a:off x="889952" y="6306082"/>
            <a:ext cx="8919381" cy="53219"/>
            <a:chOff x="667641" y="6313581"/>
            <a:chExt cx="7276741" cy="4571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8998B70-64A0-5E47-BA49-654F40DE1B65}"/>
                </a:ext>
              </a:extLst>
            </p:cNvPr>
            <p:cNvSpPr/>
            <p:nvPr userDrawn="1"/>
          </p:nvSpPr>
          <p:spPr>
            <a:xfrm flipV="1">
              <a:off x="667641" y="6313581"/>
              <a:ext cx="3326484" cy="45719"/>
            </a:xfrm>
            <a:prstGeom prst="rect">
              <a:avLst/>
            </a:prstGeom>
            <a:solidFill>
              <a:srgbClr val="006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C5F8581-88AA-D645-8205-5AFB08877723}"/>
                </a:ext>
              </a:extLst>
            </p:cNvPr>
            <p:cNvSpPr/>
            <p:nvPr userDrawn="1"/>
          </p:nvSpPr>
          <p:spPr>
            <a:xfrm flipV="1">
              <a:off x="3994122" y="6313582"/>
              <a:ext cx="1899841" cy="45716"/>
            </a:xfrm>
            <a:prstGeom prst="rect">
              <a:avLst/>
            </a:prstGeom>
            <a:solidFill>
              <a:srgbClr val="007E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E8926B3-5527-A244-8BA7-82E981BCAF0A}"/>
                </a:ext>
              </a:extLst>
            </p:cNvPr>
            <p:cNvSpPr/>
            <p:nvPr userDrawn="1"/>
          </p:nvSpPr>
          <p:spPr>
            <a:xfrm flipV="1">
              <a:off x="5893963" y="6313582"/>
              <a:ext cx="1211336" cy="45716"/>
            </a:xfrm>
            <a:prstGeom prst="rect">
              <a:avLst/>
            </a:prstGeom>
            <a:solidFill>
              <a:srgbClr val="00A9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15AED92-698B-1545-9829-07F16197F5FA}"/>
                </a:ext>
              </a:extLst>
            </p:cNvPr>
            <p:cNvSpPr/>
            <p:nvPr userDrawn="1"/>
          </p:nvSpPr>
          <p:spPr>
            <a:xfrm flipV="1">
              <a:off x="7105297" y="6313583"/>
              <a:ext cx="839085" cy="45716"/>
            </a:xfrm>
            <a:prstGeom prst="rect">
              <a:avLst/>
            </a:prstGeom>
            <a:solidFill>
              <a:srgbClr val="1186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16F9DF7F-73DC-9F45-87C0-008434323A44}"/>
              </a:ext>
            </a:extLst>
          </p:cNvPr>
          <p:cNvSpPr txBox="1"/>
          <p:nvPr userDrawn="1"/>
        </p:nvSpPr>
        <p:spPr>
          <a:xfrm>
            <a:off x="889952" y="6399857"/>
            <a:ext cx="114772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>
                <a:solidFill>
                  <a:schemeClr val="bg2">
                    <a:lumMod val="50000"/>
                  </a:schemeClr>
                </a:solidFill>
              </a:rPr>
              <a:t>Richard Woods, Georgia’s School Superintendent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100" b="1">
                <a:solidFill>
                  <a:srgbClr val="1186CA"/>
                </a:solidFill>
              </a:rPr>
              <a:t>|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Georgia Department of Education </a:t>
            </a:r>
            <a:r>
              <a:rPr lang="en-US" sz="1100" b="1">
                <a:solidFill>
                  <a:srgbClr val="1186CA"/>
                </a:solidFill>
              </a:rPr>
              <a:t>|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100" b="1" i="1">
                <a:solidFill>
                  <a:schemeClr val="bg2">
                    <a:lumMod val="50000"/>
                  </a:schemeClr>
                </a:solidFill>
              </a:rPr>
              <a:t>Educating Georgia’s Future </a:t>
            </a:r>
          </a:p>
          <a:p>
            <a:pPr algn="l"/>
            <a:endParaRPr lang="en-US" sz="110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3F2D0878-B4CE-4000-B09E-F2606580BC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590602" y="1191833"/>
            <a:ext cx="2057400" cy="486707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10/15/2019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76388F5A-591F-4511-954A-4E96639F7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" y="6412493"/>
            <a:ext cx="889954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52CB1007-DB6D-4684-A6B9-2C36CF7BE8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93489" y="1115568"/>
            <a:ext cx="10512862" cy="400110"/>
          </a:xfrm>
        </p:spPr>
        <p:txBody>
          <a:bodyPr>
            <a:spAutoFit/>
          </a:bodyPr>
          <a:lstStyle>
            <a:lvl1pPr marL="0" indent="0">
              <a:buNone/>
              <a:defRPr sz="2000" b="1">
                <a:solidFill>
                  <a:srgbClr val="20386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2000" b="1"/>
            </a:lvl4pPr>
            <a:lvl5pPr marL="1828800" indent="0">
              <a:buNone/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820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AA07-9C81-4430-8708-03EB96537467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94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C8B92D29-0F11-4748-A4C9-E342B9745C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5615" y="6023260"/>
            <a:ext cx="1485112" cy="6105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489" y="594360"/>
            <a:ext cx="10512862" cy="539496"/>
          </a:xfrm>
        </p:spPr>
        <p:txBody>
          <a:bodyPr anchor="t" anchorCtr="0"/>
          <a:lstStyle>
            <a:lvl1pPr>
              <a:defRPr>
                <a:solidFill>
                  <a:srgbClr val="007E6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489" y="1825626"/>
            <a:ext cx="10512862" cy="419763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3990FAA-95D0-BE45-A3B2-F6460B6308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4456"/>
          <a:stretch/>
        </p:blipFill>
        <p:spPr>
          <a:xfrm>
            <a:off x="0" y="0"/>
            <a:ext cx="889952" cy="685800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978C74F-486B-0649-93C4-CAF799583E33}"/>
              </a:ext>
            </a:extLst>
          </p:cNvPr>
          <p:cNvGrpSpPr/>
          <p:nvPr userDrawn="1"/>
        </p:nvGrpSpPr>
        <p:grpSpPr>
          <a:xfrm>
            <a:off x="889952" y="6306082"/>
            <a:ext cx="8919381" cy="53219"/>
            <a:chOff x="667641" y="6313581"/>
            <a:chExt cx="7276741" cy="4571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8998B70-64A0-5E47-BA49-654F40DE1B65}"/>
                </a:ext>
              </a:extLst>
            </p:cNvPr>
            <p:cNvSpPr/>
            <p:nvPr userDrawn="1"/>
          </p:nvSpPr>
          <p:spPr>
            <a:xfrm flipV="1">
              <a:off x="667641" y="6313581"/>
              <a:ext cx="3326484" cy="45719"/>
            </a:xfrm>
            <a:prstGeom prst="rect">
              <a:avLst/>
            </a:prstGeom>
            <a:solidFill>
              <a:srgbClr val="006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C5F8581-88AA-D645-8205-5AFB08877723}"/>
                </a:ext>
              </a:extLst>
            </p:cNvPr>
            <p:cNvSpPr/>
            <p:nvPr userDrawn="1"/>
          </p:nvSpPr>
          <p:spPr>
            <a:xfrm flipV="1">
              <a:off x="3994122" y="6313582"/>
              <a:ext cx="1899841" cy="45716"/>
            </a:xfrm>
            <a:prstGeom prst="rect">
              <a:avLst/>
            </a:prstGeom>
            <a:solidFill>
              <a:srgbClr val="007E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E8926B3-5527-A244-8BA7-82E981BCAF0A}"/>
                </a:ext>
              </a:extLst>
            </p:cNvPr>
            <p:cNvSpPr/>
            <p:nvPr userDrawn="1"/>
          </p:nvSpPr>
          <p:spPr>
            <a:xfrm flipV="1">
              <a:off x="5893963" y="6313582"/>
              <a:ext cx="1211336" cy="45716"/>
            </a:xfrm>
            <a:prstGeom prst="rect">
              <a:avLst/>
            </a:prstGeom>
            <a:solidFill>
              <a:srgbClr val="00A9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15AED92-698B-1545-9829-07F16197F5FA}"/>
                </a:ext>
              </a:extLst>
            </p:cNvPr>
            <p:cNvSpPr/>
            <p:nvPr userDrawn="1"/>
          </p:nvSpPr>
          <p:spPr>
            <a:xfrm flipV="1">
              <a:off x="7105297" y="6313583"/>
              <a:ext cx="839085" cy="45716"/>
            </a:xfrm>
            <a:prstGeom prst="rect">
              <a:avLst/>
            </a:prstGeom>
            <a:solidFill>
              <a:srgbClr val="1186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16F9DF7F-73DC-9F45-87C0-008434323A44}"/>
              </a:ext>
            </a:extLst>
          </p:cNvPr>
          <p:cNvSpPr txBox="1"/>
          <p:nvPr userDrawn="1"/>
        </p:nvSpPr>
        <p:spPr>
          <a:xfrm>
            <a:off x="889952" y="6399857"/>
            <a:ext cx="114772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>
                <a:solidFill>
                  <a:schemeClr val="bg2">
                    <a:lumMod val="50000"/>
                  </a:schemeClr>
                </a:solidFill>
              </a:rPr>
              <a:t>Richard Woods, Georgia’s School Superintendent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100" b="1">
                <a:solidFill>
                  <a:srgbClr val="1186CA"/>
                </a:solidFill>
              </a:rPr>
              <a:t>|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Georgia Department of Education </a:t>
            </a:r>
            <a:r>
              <a:rPr lang="en-US" sz="1100" b="1">
                <a:solidFill>
                  <a:srgbClr val="1186CA"/>
                </a:solidFill>
              </a:rPr>
              <a:t>|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100" b="1" i="1">
                <a:solidFill>
                  <a:schemeClr val="bg2">
                    <a:lumMod val="50000"/>
                  </a:schemeClr>
                </a:solidFill>
              </a:rPr>
              <a:t>Educating Georgia’s Future </a:t>
            </a:r>
          </a:p>
          <a:p>
            <a:pPr algn="l"/>
            <a:endParaRPr lang="en-US" sz="110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3F2D0878-B4CE-4000-B09E-F2606580BC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590602" y="1191833"/>
            <a:ext cx="2057400" cy="486707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10/15/2019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76388F5A-591F-4511-954A-4E96639F7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" y="6412493"/>
            <a:ext cx="889954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52CB1007-DB6D-4684-A6B9-2C36CF7BE8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93489" y="1115568"/>
            <a:ext cx="10512862" cy="400110"/>
          </a:xfrm>
        </p:spPr>
        <p:txBody>
          <a:bodyPr>
            <a:spAutoFit/>
          </a:bodyPr>
          <a:lstStyle>
            <a:lvl1pPr marL="0" indent="0">
              <a:buNone/>
              <a:defRPr sz="2000" b="1">
                <a:solidFill>
                  <a:srgbClr val="20386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2000" b="1"/>
            </a:lvl4pPr>
            <a:lvl5pPr marL="1828800" indent="0">
              <a:buNone/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4581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C8B92D29-0F11-4748-A4C9-E342B9745C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5615" y="6023260"/>
            <a:ext cx="1485112" cy="6105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489" y="594360"/>
            <a:ext cx="10512862" cy="539496"/>
          </a:xfrm>
        </p:spPr>
        <p:txBody>
          <a:bodyPr anchor="t" anchorCtr="0"/>
          <a:lstStyle>
            <a:lvl1pPr>
              <a:defRPr>
                <a:solidFill>
                  <a:srgbClr val="007E6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489" y="1825626"/>
            <a:ext cx="10512862" cy="419763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3990FAA-95D0-BE45-A3B2-F6460B6308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4456"/>
          <a:stretch/>
        </p:blipFill>
        <p:spPr>
          <a:xfrm>
            <a:off x="0" y="0"/>
            <a:ext cx="889952" cy="685800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978C74F-486B-0649-93C4-CAF799583E33}"/>
              </a:ext>
            </a:extLst>
          </p:cNvPr>
          <p:cNvGrpSpPr/>
          <p:nvPr userDrawn="1"/>
        </p:nvGrpSpPr>
        <p:grpSpPr>
          <a:xfrm>
            <a:off x="889952" y="6306082"/>
            <a:ext cx="8919381" cy="53219"/>
            <a:chOff x="667641" y="6313581"/>
            <a:chExt cx="7276741" cy="4571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8998B70-64A0-5E47-BA49-654F40DE1B65}"/>
                </a:ext>
              </a:extLst>
            </p:cNvPr>
            <p:cNvSpPr/>
            <p:nvPr userDrawn="1"/>
          </p:nvSpPr>
          <p:spPr>
            <a:xfrm flipV="1">
              <a:off x="667641" y="6313581"/>
              <a:ext cx="3326484" cy="45719"/>
            </a:xfrm>
            <a:prstGeom prst="rect">
              <a:avLst/>
            </a:prstGeom>
            <a:solidFill>
              <a:srgbClr val="006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C5F8581-88AA-D645-8205-5AFB08877723}"/>
                </a:ext>
              </a:extLst>
            </p:cNvPr>
            <p:cNvSpPr/>
            <p:nvPr userDrawn="1"/>
          </p:nvSpPr>
          <p:spPr>
            <a:xfrm flipV="1">
              <a:off x="3994122" y="6313582"/>
              <a:ext cx="1899841" cy="45716"/>
            </a:xfrm>
            <a:prstGeom prst="rect">
              <a:avLst/>
            </a:prstGeom>
            <a:solidFill>
              <a:srgbClr val="007E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E8926B3-5527-A244-8BA7-82E981BCAF0A}"/>
                </a:ext>
              </a:extLst>
            </p:cNvPr>
            <p:cNvSpPr/>
            <p:nvPr userDrawn="1"/>
          </p:nvSpPr>
          <p:spPr>
            <a:xfrm flipV="1">
              <a:off x="5893963" y="6313582"/>
              <a:ext cx="1211336" cy="45716"/>
            </a:xfrm>
            <a:prstGeom prst="rect">
              <a:avLst/>
            </a:prstGeom>
            <a:solidFill>
              <a:srgbClr val="00A9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15AED92-698B-1545-9829-07F16197F5FA}"/>
                </a:ext>
              </a:extLst>
            </p:cNvPr>
            <p:cNvSpPr/>
            <p:nvPr userDrawn="1"/>
          </p:nvSpPr>
          <p:spPr>
            <a:xfrm flipV="1">
              <a:off x="7105297" y="6313583"/>
              <a:ext cx="839085" cy="45716"/>
            </a:xfrm>
            <a:prstGeom prst="rect">
              <a:avLst/>
            </a:prstGeom>
            <a:solidFill>
              <a:srgbClr val="1186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16F9DF7F-73DC-9F45-87C0-008434323A44}"/>
              </a:ext>
            </a:extLst>
          </p:cNvPr>
          <p:cNvSpPr txBox="1"/>
          <p:nvPr userDrawn="1"/>
        </p:nvSpPr>
        <p:spPr>
          <a:xfrm>
            <a:off x="889952" y="6399857"/>
            <a:ext cx="114772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>
                <a:solidFill>
                  <a:schemeClr val="bg2">
                    <a:lumMod val="50000"/>
                  </a:schemeClr>
                </a:solidFill>
              </a:rPr>
              <a:t>Richard Woods, Georgia’s School Superintendent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100" b="1">
                <a:solidFill>
                  <a:srgbClr val="1186CA"/>
                </a:solidFill>
              </a:rPr>
              <a:t>|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Georgia Department of Education </a:t>
            </a:r>
            <a:r>
              <a:rPr lang="en-US" sz="1100" b="1">
                <a:solidFill>
                  <a:srgbClr val="1186CA"/>
                </a:solidFill>
              </a:rPr>
              <a:t>|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100" b="1" i="1">
                <a:solidFill>
                  <a:schemeClr val="bg2">
                    <a:lumMod val="50000"/>
                  </a:schemeClr>
                </a:solidFill>
              </a:rPr>
              <a:t>Educating Georgia’s Future </a:t>
            </a:r>
          </a:p>
          <a:p>
            <a:pPr algn="l"/>
            <a:endParaRPr lang="en-US" sz="110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3F2D0878-B4CE-4000-B09E-F2606580BC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590602" y="1191833"/>
            <a:ext cx="2057400" cy="486707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10/15/2019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76388F5A-591F-4511-954A-4E96639F7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" y="6412493"/>
            <a:ext cx="889954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52CB1007-DB6D-4684-A6B9-2C36CF7BE8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93489" y="1115568"/>
            <a:ext cx="10512862" cy="400110"/>
          </a:xfrm>
        </p:spPr>
        <p:txBody>
          <a:bodyPr>
            <a:spAutoFit/>
          </a:bodyPr>
          <a:lstStyle>
            <a:lvl1pPr marL="0" indent="0">
              <a:buNone/>
              <a:defRPr sz="2000" b="1">
                <a:solidFill>
                  <a:srgbClr val="20386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2000" b="1"/>
            </a:lvl4pPr>
            <a:lvl5pPr marL="1828800" indent="0">
              <a:buNone/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7728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C8B92D29-0F11-4748-A4C9-E342B9745C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5615" y="6023260"/>
            <a:ext cx="1485112" cy="6105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489" y="594360"/>
            <a:ext cx="10512862" cy="539496"/>
          </a:xfrm>
        </p:spPr>
        <p:txBody>
          <a:bodyPr anchor="t" anchorCtr="0"/>
          <a:lstStyle>
            <a:lvl1pPr>
              <a:defRPr>
                <a:solidFill>
                  <a:srgbClr val="007E6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489" y="1825626"/>
            <a:ext cx="10512862" cy="419763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3990FAA-95D0-BE45-A3B2-F6460B6308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4456"/>
          <a:stretch/>
        </p:blipFill>
        <p:spPr>
          <a:xfrm>
            <a:off x="0" y="0"/>
            <a:ext cx="889952" cy="685800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978C74F-486B-0649-93C4-CAF799583E33}"/>
              </a:ext>
            </a:extLst>
          </p:cNvPr>
          <p:cNvGrpSpPr/>
          <p:nvPr userDrawn="1"/>
        </p:nvGrpSpPr>
        <p:grpSpPr>
          <a:xfrm>
            <a:off x="889952" y="6306082"/>
            <a:ext cx="8919381" cy="53219"/>
            <a:chOff x="667641" y="6313581"/>
            <a:chExt cx="7276741" cy="4571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8998B70-64A0-5E47-BA49-654F40DE1B65}"/>
                </a:ext>
              </a:extLst>
            </p:cNvPr>
            <p:cNvSpPr/>
            <p:nvPr userDrawn="1"/>
          </p:nvSpPr>
          <p:spPr>
            <a:xfrm flipV="1">
              <a:off x="667641" y="6313581"/>
              <a:ext cx="3326484" cy="45719"/>
            </a:xfrm>
            <a:prstGeom prst="rect">
              <a:avLst/>
            </a:prstGeom>
            <a:solidFill>
              <a:srgbClr val="006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C5F8581-88AA-D645-8205-5AFB08877723}"/>
                </a:ext>
              </a:extLst>
            </p:cNvPr>
            <p:cNvSpPr/>
            <p:nvPr userDrawn="1"/>
          </p:nvSpPr>
          <p:spPr>
            <a:xfrm flipV="1">
              <a:off x="3994122" y="6313582"/>
              <a:ext cx="1899841" cy="45716"/>
            </a:xfrm>
            <a:prstGeom prst="rect">
              <a:avLst/>
            </a:prstGeom>
            <a:solidFill>
              <a:srgbClr val="007E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E8926B3-5527-A244-8BA7-82E981BCAF0A}"/>
                </a:ext>
              </a:extLst>
            </p:cNvPr>
            <p:cNvSpPr/>
            <p:nvPr userDrawn="1"/>
          </p:nvSpPr>
          <p:spPr>
            <a:xfrm flipV="1">
              <a:off x="5893963" y="6313582"/>
              <a:ext cx="1211336" cy="45716"/>
            </a:xfrm>
            <a:prstGeom prst="rect">
              <a:avLst/>
            </a:prstGeom>
            <a:solidFill>
              <a:srgbClr val="00A9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15AED92-698B-1545-9829-07F16197F5FA}"/>
                </a:ext>
              </a:extLst>
            </p:cNvPr>
            <p:cNvSpPr/>
            <p:nvPr userDrawn="1"/>
          </p:nvSpPr>
          <p:spPr>
            <a:xfrm flipV="1">
              <a:off x="7105297" y="6313583"/>
              <a:ext cx="839085" cy="45716"/>
            </a:xfrm>
            <a:prstGeom prst="rect">
              <a:avLst/>
            </a:prstGeom>
            <a:solidFill>
              <a:srgbClr val="1186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16F9DF7F-73DC-9F45-87C0-008434323A44}"/>
              </a:ext>
            </a:extLst>
          </p:cNvPr>
          <p:cNvSpPr txBox="1"/>
          <p:nvPr userDrawn="1"/>
        </p:nvSpPr>
        <p:spPr>
          <a:xfrm>
            <a:off x="889952" y="6399857"/>
            <a:ext cx="114772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>
                <a:solidFill>
                  <a:schemeClr val="bg2">
                    <a:lumMod val="50000"/>
                  </a:schemeClr>
                </a:solidFill>
              </a:rPr>
              <a:t>Richard Woods, Georgia’s School Superintendent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100" b="1">
                <a:solidFill>
                  <a:srgbClr val="1186CA"/>
                </a:solidFill>
              </a:rPr>
              <a:t>|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Georgia Department of Education </a:t>
            </a:r>
            <a:r>
              <a:rPr lang="en-US" sz="1100" b="1">
                <a:solidFill>
                  <a:srgbClr val="1186CA"/>
                </a:solidFill>
              </a:rPr>
              <a:t>|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100" b="1" i="1">
                <a:solidFill>
                  <a:schemeClr val="bg2">
                    <a:lumMod val="50000"/>
                  </a:schemeClr>
                </a:solidFill>
              </a:rPr>
              <a:t>Educating Georgia’s Future </a:t>
            </a:r>
          </a:p>
          <a:p>
            <a:pPr algn="l"/>
            <a:endParaRPr lang="en-US" sz="110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3F2D0878-B4CE-4000-B09E-F2606580BC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590602" y="1191833"/>
            <a:ext cx="2057400" cy="486707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10/15/2019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76388F5A-591F-4511-954A-4E96639F7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" y="6412493"/>
            <a:ext cx="889954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52CB1007-DB6D-4684-A6B9-2C36CF7BE8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93489" y="1115568"/>
            <a:ext cx="10512862" cy="400110"/>
          </a:xfrm>
        </p:spPr>
        <p:txBody>
          <a:bodyPr>
            <a:spAutoFit/>
          </a:bodyPr>
          <a:lstStyle>
            <a:lvl1pPr marL="0" indent="0">
              <a:buNone/>
              <a:defRPr sz="2000" b="1">
                <a:solidFill>
                  <a:srgbClr val="20386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2000" b="1"/>
            </a:lvl4pPr>
            <a:lvl5pPr marL="1828800" indent="0">
              <a:buNone/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65535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C8B92D29-0F11-4748-A4C9-E342B9745C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5615" y="6023260"/>
            <a:ext cx="1485112" cy="6105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489" y="594360"/>
            <a:ext cx="10512862" cy="539496"/>
          </a:xfrm>
        </p:spPr>
        <p:txBody>
          <a:bodyPr anchor="t" anchorCtr="0"/>
          <a:lstStyle>
            <a:lvl1pPr>
              <a:defRPr>
                <a:solidFill>
                  <a:srgbClr val="007E6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489" y="1825626"/>
            <a:ext cx="10512862" cy="419763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3990FAA-95D0-BE45-A3B2-F6460B6308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4456"/>
          <a:stretch/>
        </p:blipFill>
        <p:spPr>
          <a:xfrm>
            <a:off x="0" y="0"/>
            <a:ext cx="889952" cy="685800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978C74F-486B-0649-93C4-CAF799583E33}"/>
              </a:ext>
            </a:extLst>
          </p:cNvPr>
          <p:cNvGrpSpPr/>
          <p:nvPr userDrawn="1"/>
        </p:nvGrpSpPr>
        <p:grpSpPr>
          <a:xfrm>
            <a:off x="889952" y="6306082"/>
            <a:ext cx="8919381" cy="53219"/>
            <a:chOff x="667641" y="6313581"/>
            <a:chExt cx="7276741" cy="4571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8998B70-64A0-5E47-BA49-654F40DE1B65}"/>
                </a:ext>
              </a:extLst>
            </p:cNvPr>
            <p:cNvSpPr/>
            <p:nvPr userDrawn="1"/>
          </p:nvSpPr>
          <p:spPr>
            <a:xfrm flipV="1">
              <a:off x="667641" y="6313581"/>
              <a:ext cx="3326484" cy="45719"/>
            </a:xfrm>
            <a:prstGeom prst="rect">
              <a:avLst/>
            </a:prstGeom>
            <a:solidFill>
              <a:srgbClr val="006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C5F8581-88AA-D645-8205-5AFB08877723}"/>
                </a:ext>
              </a:extLst>
            </p:cNvPr>
            <p:cNvSpPr/>
            <p:nvPr userDrawn="1"/>
          </p:nvSpPr>
          <p:spPr>
            <a:xfrm flipV="1">
              <a:off x="3994122" y="6313582"/>
              <a:ext cx="1899841" cy="45716"/>
            </a:xfrm>
            <a:prstGeom prst="rect">
              <a:avLst/>
            </a:prstGeom>
            <a:solidFill>
              <a:srgbClr val="007E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E8926B3-5527-A244-8BA7-82E981BCAF0A}"/>
                </a:ext>
              </a:extLst>
            </p:cNvPr>
            <p:cNvSpPr/>
            <p:nvPr userDrawn="1"/>
          </p:nvSpPr>
          <p:spPr>
            <a:xfrm flipV="1">
              <a:off x="5893963" y="6313582"/>
              <a:ext cx="1211336" cy="45716"/>
            </a:xfrm>
            <a:prstGeom prst="rect">
              <a:avLst/>
            </a:prstGeom>
            <a:solidFill>
              <a:srgbClr val="00A9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15AED92-698B-1545-9829-07F16197F5FA}"/>
                </a:ext>
              </a:extLst>
            </p:cNvPr>
            <p:cNvSpPr/>
            <p:nvPr userDrawn="1"/>
          </p:nvSpPr>
          <p:spPr>
            <a:xfrm flipV="1">
              <a:off x="7105297" y="6313583"/>
              <a:ext cx="839085" cy="45716"/>
            </a:xfrm>
            <a:prstGeom prst="rect">
              <a:avLst/>
            </a:prstGeom>
            <a:solidFill>
              <a:srgbClr val="1186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16F9DF7F-73DC-9F45-87C0-008434323A44}"/>
              </a:ext>
            </a:extLst>
          </p:cNvPr>
          <p:cNvSpPr txBox="1"/>
          <p:nvPr userDrawn="1"/>
        </p:nvSpPr>
        <p:spPr>
          <a:xfrm>
            <a:off x="889952" y="6399857"/>
            <a:ext cx="114772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>
                <a:solidFill>
                  <a:schemeClr val="bg2">
                    <a:lumMod val="50000"/>
                  </a:schemeClr>
                </a:solidFill>
              </a:rPr>
              <a:t>Richard Woods, Georgia’s School Superintendent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100" b="1">
                <a:solidFill>
                  <a:srgbClr val="1186CA"/>
                </a:solidFill>
              </a:rPr>
              <a:t>|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Georgia Department of Education </a:t>
            </a:r>
            <a:r>
              <a:rPr lang="en-US" sz="1100" b="1">
                <a:solidFill>
                  <a:srgbClr val="1186CA"/>
                </a:solidFill>
              </a:rPr>
              <a:t>|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100" b="1" i="1">
                <a:solidFill>
                  <a:schemeClr val="bg2">
                    <a:lumMod val="50000"/>
                  </a:schemeClr>
                </a:solidFill>
              </a:rPr>
              <a:t>Educating Georgia’s Future </a:t>
            </a:r>
          </a:p>
          <a:p>
            <a:pPr algn="l"/>
            <a:endParaRPr lang="en-US" sz="110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3F2D0878-B4CE-4000-B09E-F2606580BC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590602" y="1191833"/>
            <a:ext cx="2057400" cy="486707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10/15/2019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76388F5A-591F-4511-954A-4E96639F7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" y="6412493"/>
            <a:ext cx="889954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52CB1007-DB6D-4684-A6B9-2C36CF7BE8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93489" y="1115568"/>
            <a:ext cx="10512862" cy="400110"/>
          </a:xfrm>
        </p:spPr>
        <p:txBody>
          <a:bodyPr>
            <a:spAutoFit/>
          </a:bodyPr>
          <a:lstStyle>
            <a:lvl1pPr marL="0" indent="0">
              <a:buNone/>
              <a:defRPr sz="2000" b="1">
                <a:solidFill>
                  <a:srgbClr val="20386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2000" b="1"/>
            </a:lvl4pPr>
            <a:lvl5pPr marL="1828800" indent="0">
              <a:buNone/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97220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C8B92D29-0F11-4748-A4C9-E342B9745C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5615" y="6023260"/>
            <a:ext cx="1485112" cy="61052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489" y="1825626"/>
            <a:ext cx="10512862" cy="419763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3990FAA-95D0-BE45-A3B2-F6460B6308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4456"/>
          <a:stretch/>
        </p:blipFill>
        <p:spPr>
          <a:xfrm>
            <a:off x="0" y="0"/>
            <a:ext cx="889952" cy="685800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978C74F-486B-0649-93C4-CAF799583E33}"/>
              </a:ext>
            </a:extLst>
          </p:cNvPr>
          <p:cNvGrpSpPr/>
          <p:nvPr userDrawn="1"/>
        </p:nvGrpSpPr>
        <p:grpSpPr>
          <a:xfrm>
            <a:off x="889952" y="6306082"/>
            <a:ext cx="8919381" cy="53219"/>
            <a:chOff x="667641" y="6313581"/>
            <a:chExt cx="7276741" cy="4571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8998B70-64A0-5E47-BA49-654F40DE1B65}"/>
                </a:ext>
              </a:extLst>
            </p:cNvPr>
            <p:cNvSpPr/>
            <p:nvPr userDrawn="1"/>
          </p:nvSpPr>
          <p:spPr>
            <a:xfrm flipV="1">
              <a:off x="667641" y="6313581"/>
              <a:ext cx="3326484" cy="45719"/>
            </a:xfrm>
            <a:prstGeom prst="rect">
              <a:avLst/>
            </a:prstGeom>
            <a:solidFill>
              <a:srgbClr val="006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C5F8581-88AA-D645-8205-5AFB08877723}"/>
                </a:ext>
              </a:extLst>
            </p:cNvPr>
            <p:cNvSpPr/>
            <p:nvPr userDrawn="1"/>
          </p:nvSpPr>
          <p:spPr>
            <a:xfrm flipV="1">
              <a:off x="3994122" y="6313582"/>
              <a:ext cx="1899841" cy="45716"/>
            </a:xfrm>
            <a:prstGeom prst="rect">
              <a:avLst/>
            </a:prstGeom>
            <a:solidFill>
              <a:srgbClr val="007E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E8926B3-5527-A244-8BA7-82E981BCAF0A}"/>
                </a:ext>
              </a:extLst>
            </p:cNvPr>
            <p:cNvSpPr/>
            <p:nvPr userDrawn="1"/>
          </p:nvSpPr>
          <p:spPr>
            <a:xfrm flipV="1">
              <a:off x="5893963" y="6313582"/>
              <a:ext cx="1211336" cy="45716"/>
            </a:xfrm>
            <a:prstGeom prst="rect">
              <a:avLst/>
            </a:prstGeom>
            <a:solidFill>
              <a:srgbClr val="00A9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15AED92-698B-1545-9829-07F16197F5FA}"/>
                </a:ext>
              </a:extLst>
            </p:cNvPr>
            <p:cNvSpPr/>
            <p:nvPr userDrawn="1"/>
          </p:nvSpPr>
          <p:spPr>
            <a:xfrm flipV="1">
              <a:off x="7105297" y="6313583"/>
              <a:ext cx="839085" cy="45716"/>
            </a:xfrm>
            <a:prstGeom prst="rect">
              <a:avLst/>
            </a:prstGeom>
            <a:solidFill>
              <a:srgbClr val="1186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16F9DF7F-73DC-9F45-87C0-008434323A44}"/>
              </a:ext>
            </a:extLst>
          </p:cNvPr>
          <p:cNvSpPr txBox="1"/>
          <p:nvPr userDrawn="1"/>
        </p:nvSpPr>
        <p:spPr>
          <a:xfrm>
            <a:off x="889952" y="6399857"/>
            <a:ext cx="114772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>
                <a:solidFill>
                  <a:schemeClr val="bg2">
                    <a:lumMod val="50000"/>
                  </a:schemeClr>
                </a:solidFill>
              </a:rPr>
              <a:t>Richard Woods, Georgia’s School Superintendent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100" b="1">
                <a:solidFill>
                  <a:srgbClr val="1186CA"/>
                </a:solidFill>
              </a:rPr>
              <a:t>|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Georgia Department of Education </a:t>
            </a:r>
            <a:r>
              <a:rPr lang="en-US" sz="1100" b="1">
                <a:solidFill>
                  <a:srgbClr val="1186CA"/>
                </a:solidFill>
              </a:rPr>
              <a:t>|</a:t>
            </a:r>
            <a:r>
              <a:rPr lang="en-US" sz="1100" b="1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100" b="1" i="1">
                <a:solidFill>
                  <a:schemeClr val="bg2">
                    <a:lumMod val="50000"/>
                  </a:schemeClr>
                </a:solidFill>
              </a:rPr>
              <a:t>Educating Georgia’s Future </a:t>
            </a:r>
          </a:p>
          <a:p>
            <a:pPr algn="l"/>
            <a:endParaRPr lang="en-US" sz="110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C613397D-4092-4EF3-8A48-54497659ED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590602" y="1191833"/>
            <a:ext cx="2057400" cy="486707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10/11/2019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5E74235D-EA22-4666-A8DD-78C50DAB9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" y="6412493"/>
            <a:ext cx="889954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6EC96F-525A-45BC-9D0E-65BD748023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3489" y="588118"/>
            <a:ext cx="10557301" cy="584775"/>
          </a:xfrm>
        </p:spPr>
        <p:txBody>
          <a:bodyPr>
            <a:spAutoFit/>
          </a:bodyPr>
          <a:lstStyle>
            <a:lvl1pPr marL="0" indent="0">
              <a:buNone/>
              <a:defRPr sz="3200" b="1">
                <a:solidFill>
                  <a:srgbClr val="007E6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865C34C-14F0-474A-B39A-E143D9FAD9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93489" y="1112013"/>
            <a:ext cx="10512862" cy="400110"/>
          </a:xfrm>
        </p:spPr>
        <p:txBody>
          <a:bodyPr>
            <a:spAutoFit/>
          </a:bodyPr>
          <a:lstStyle>
            <a:lvl1pPr marL="0" indent="0">
              <a:buNone/>
              <a:defRPr sz="2000" b="1">
                <a:solidFill>
                  <a:srgbClr val="20386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2000" b="1"/>
            </a:lvl4pPr>
            <a:lvl5pPr marL="1828800" indent="0">
              <a:buNone/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572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4" y="2006600"/>
            <a:ext cx="8532178" cy="2281600"/>
          </a:xfrm>
        </p:spPr>
        <p:txBody>
          <a:bodyPr anchor="b">
            <a:normAutofit/>
          </a:bodyPr>
          <a:lstStyle>
            <a:lvl1pPr algn="l">
              <a:defRPr sz="3599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5" y="4495800"/>
            <a:ext cx="8532178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EBA3-B369-43B6-BCBC-C4A89FDAC87A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39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033" y="685801"/>
            <a:ext cx="4936369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6621" y="685801"/>
            <a:ext cx="4933194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1FA4-DD5B-4781-81A5-79BA4F3E25A7}" type="datetime1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4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827" y="685800"/>
            <a:ext cx="4648576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033" y="1270529"/>
            <a:ext cx="4936369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7483" y="685800"/>
            <a:ext cx="4663919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5033" y="1262062"/>
            <a:ext cx="4927904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FAE4-ECC1-4719-9021-05871C85A236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B35E-986C-4DB8-A91D-07B6B1897784}" type="datetime1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3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038E-5495-4F5A-A515-9C21DBAB9753}" type="datetime1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3167" y="685800"/>
            <a:ext cx="3656648" cy="1371600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034" y="685800"/>
            <a:ext cx="5942053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3167" y="2209800"/>
            <a:ext cx="3656648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0DDD-8525-4132-919C-2EED9CCA8AD5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91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1582" y="1447800"/>
            <a:ext cx="6018232" cy="1143000"/>
          </a:xfrm>
        </p:spPr>
        <p:txBody>
          <a:bodyPr anchor="b">
            <a:normAutofit/>
          </a:bodyPr>
          <a:lstStyle>
            <a:lvl1pPr algn="l">
              <a:defRPr sz="27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8754" y="914400"/>
            <a:ext cx="3280120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1582" y="2777067"/>
            <a:ext cx="6019820" cy="2048933"/>
          </a:xfrm>
        </p:spPr>
        <p:txBody>
          <a:bodyPr anchor="t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C898-58AA-4D0F-B35A-509D48B050DB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34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4572" y="2963334"/>
            <a:ext cx="2981081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034" y="4487333"/>
            <a:ext cx="8532178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4" y="685801"/>
            <a:ext cx="8532178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1833" y="6172201"/>
            <a:ext cx="159978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2BB570B-C511-4693-9EDD-A3E5174994FB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034" y="6172201"/>
            <a:ext cx="7541835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0502" y="5578476"/>
            <a:ext cx="1141948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19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8914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  <p:sldLayoutId id="2147484087" r:id="rId12"/>
    <p:sldLayoutId id="2147484088" r:id="rId13"/>
    <p:sldLayoutId id="2147484089" r:id="rId14"/>
    <p:sldLayoutId id="2147484090" r:id="rId15"/>
    <p:sldLayoutId id="2147484091" r:id="rId16"/>
    <p:sldLayoutId id="2147484092" r:id="rId17"/>
    <p:sldLayoutId id="2147484032" r:id="rId18"/>
    <p:sldLayoutId id="2147484033" r:id="rId19"/>
    <p:sldLayoutId id="2147484034" r:id="rId20"/>
    <p:sldLayoutId id="2147484035" r:id="rId21"/>
    <p:sldLayoutId id="2147484036" r:id="rId22"/>
    <p:sldLayoutId id="2147484037" r:id="rId23"/>
    <p:sldLayoutId id="2147484038" r:id="rId2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664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9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9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199790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2587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999650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93808" y="24234"/>
            <a:ext cx="70868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EOC Courses 2020 - 2021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116712"/>
              </p:ext>
            </p:extLst>
          </p:nvPr>
        </p:nvGraphicFramePr>
        <p:xfrm>
          <a:off x="2894012" y="1828800"/>
          <a:ext cx="7696201" cy="3150870"/>
        </p:xfrm>
        <a:graphic>
          <a:graphicData uri="http://schemas.openxmlformats.org/drawingml/2006/table">
            <a:tbl>
              <a:tblPr/>
              <a:tblGrid>
                <a:gridCol w="1208180">
                  <a:extLst>
                    <a:ext uri="{9D8B030D-6E8A-4147-A177-3AD203B41FA5}">
                      <a16:colId xmlns:a16="http://schemas.microsoft.com/office/drawing/2014/main" val="4250888519"/>
                    </a:ext>
                  </a:extLst>
                </a:gridCol>
                <a:gridCol w="3681619">
                  <a:extLst>
                    <a:ext uri="{9D8B030D-6E8A-4147-A177-3AD203B41FA5}">
                      <a16:colId xmlns:a16="http://schemas.microsoft.com/office/drawing/2014/main" val="1503299342"/>
                    </a:ext>
                  </a:extLst>
                </a:gridCol>
                <a:gridCol w="2016804">
                  <a:extLst>
                    <a:ext uri="{9D8B030D-6E8A-4147-A177-3AD203B41FA5}">
                      <a16:colId xmlns:a16="http://schemas.microsoft.com/office/drawing/2014/main" val="4290242963"/>
                    </a:ext>
                  </a:extLst>
                </a:gridCol>
                <a:gridCol w="789598">
                  <a:extLst>
                    <a:ext uri="{9D8B030D-6E8A-4147-A177-3AD203B41FA5}">
                      <a16:colId xmlns:a16="http://schemas.microsoft.com/office/drawing/2014/main" val="3955761631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Course 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Course 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Corresponding EOC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Dual Enrollment Test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5052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23.05100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Literature and Composition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Literature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97844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23.05300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 English Language and Composition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Literature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1252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 English B, One Year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Literature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98706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 English A Literature, Year 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Literature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880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23.07300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 English A Language &amp; Literature, Year 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Literature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779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Biology 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13589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 Biology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0162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 Biology, Year 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964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45.08100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 History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 History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869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45.08200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 United States History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 History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045185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45.08700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 History of the Americas, Year 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 History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09556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Algebra 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Algebra 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5872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27.09940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Accelerated Algebra I/Geometry 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Algebra 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9298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252956" y="6324600"/>
            <a:ext cx="26597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ISC 2020-2021\EOC\EOC Courses 2020-2021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8A2FCC-06E9-4F0C-AB46-856DE4EB8441}"/>
              </a:ext>
            </a:extLst>
          </p:cNvPr>
          <p:cNvSpPr txBox="1"/>
          <p:nvPr/>
        </p:nvSpPr>
        <p:spPr>
          <a:xfrm>
            <a:off x="2132012" y="5121566"/>
            <a:ext cx="89915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New Changes to End of Course (EOC) testing and Dual Enrollment</a:t>
            </a:r>
            <a:endParaRPr lang="en-US" dirty="0"/>
          </a:p>
          <a:p>
            <a:r>
              <a:rPr lang="en-US" dirty="0"/>
              <a:t>Students, </a:t>
            </a:r>
            <a:r>
              <a:rPr lang="en-US" u="sng" dirty="0">
                <a:solidFill>
                  <a:srgbClr val="FF0000"/>
                </a:solidFill>
                <a:highlight>
                  <a:srgbClr val="FFFF00"/>
                </a:highlight>
              </a:rPr>
              <a:t>you are responsible to take an </a:t>
            </a:r>
            <a:r>
              <a:rPr lang="en-US" b="1" u="sng" dirty="0">
                <a:solidFill>
                  <a:srgbClr val="FF0000"/>
                </a:solidFill>
                <a:highlight>
                  <a:srgbClr val="FFFF00"/>
                </a:highlight>
              </a:rPr>
              <a:t>EOC at NCHS</a:t>
            </a:r>
            <a:r>
              <a:rPr lang="en-US" u="sng" dirty="0">
                <a:solidFill>
                  <a:srgbClr val="FF0000"/>
                </a:solidFill>
                <a:highlight>
                  <a:srgbClr val="FFFF00"/>
                </a:highlight>
              </a:rPr>
              <a:t> if you are taking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b="1" u="sng" dirty="0">
                <a:solidFill>
                  <a:srgbClr val="FF0000"/>
                </a:solidFill>
                <a:highlight>
                  <a:srgbClr val="FFFF00"/>
                </a:highlight>
              </a:rPr>
              <a:t>American Lit at the college.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  </a:t>
            </a:r>
            <a:r>
              <a:rPr lang="en-US" dirty="0"/>
              <a:t>The Algebra and Biology are also required EOC’s but should not impact you since most DE students will have taken those two courses at the high school.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03E5CA-BE00-4E3D-8371-CB57D741FEA1}"/>
              </a:ext>
            </a:extLst>
          </p:cNvPr>
          <p:cNvSpPr txBox="1"/>
          <p:nvPr/>
        </p:nvSpPr>
        <p:spPr>
          <a:xfrm>
            <a:off x="5027612" y="77982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IMPORTANT</a:t>
            </a:r>
            <a:endParaRPr lang="en-US" sz="4000" kern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61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80F44EA07A024BA60E7253EA4CDD1E" ma:contentTypeVersion="13" ma:contentTypeDescription="Create a new document." ma:contentTypeScope="" ma:versionID="bc9dc515f78f215e5f574e0ad54659c1">
  <xsd:schema xmlns:xsd="http://www.w3.org/2001/XMLSchema" xmlns:xs="http://www.w3.org/2001/XMLSchema" xmlns:p="http://schemas.microsoft.com/office/2006/metadata/properties" xmlns:ns3="65b1ee30-fc91-496a-b545-3bcab330345a" xmlns:ns4="3a0df9ec-f6b7-48ed-b933-56f6916aefaa" targetNamespace="http://schemas.microsoft.com/office/2006/metadata/properties" ma:root="true" ma:fieldsID="59f2a29874607844603444651ce500cd" ns3:_="" ns4:_="">
    <xsd:import namespace="65b1ee30-fc91-496a-b545-3bcab330345a"/>
    <xsd:import namespace="3a0df9ec-f6b7-48ed-b933-56f6916aefa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b1ee30-fc91-496a-b545-3bcab33034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0df9ec-f6b7-48ed-b933-56f6916aefa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191F28-B982-4B5F-95E2-0111C52C0F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b1ee30-fc91-496a-b545-3bcab330345a"/>
    <ds:schemaRef ds:uri="3a0df9ec-f6b7-48ed-b933-56f6916aef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D15C49-574D-4044-BB5F-7E07ADCC19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233935-A086-49C3-9C66-FF4FC0C8EB09}">
  <ds:schemaRefs>
    <ds:schemaRef ds:uri="http://purl.org/dc/dcmitype/"/>
    <ds:schemaRef ds:uri="3a0df9ec-f6b7-48ed-b933-56f6916aefaa"/>
    <ds:schemaRef ds:uri="http://www.w3.org/XML/1998/namespace"/>
    <ds:schemaRef ds:uri="65b1ee30-fc91-496a-b545-3bcab330345a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8898</TotalTime>
  <Words>187</Words>
  <Application>Microsoft Office PowerPoint</Application>
  <PresentationFormat>Custom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Palatino Linotype</vt:lpstr>
      <vt:lpstr>Wingdings 3</vt:lpstr>
      <vt:lpstr>Slice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Kris Freshour</dc:creator>
  <cp:lastModifiedBy>Taylor Damico</cp:lastModifiedBy>
  <cp:revision>417</cp:revision>
  <cp:lastPrinted>2020-09-18T16:35:19Z</cp:lastPrinted>
  <dcterms:created xsi:type="dcterms:W3CDTF">2018-03-02T13:09:58Z</dcterms:created>
  <dcterms:modified xsi:type="dcterms:W3CDTF">2020-09-21T18:53:50Z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0x010100A980F44EA07A024BA60E7253EA4CDD1E</vt:lpwstr>
  </property>
</Properties>
</file>